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25" r:id="rId5"/>
    <p:sldId id="326" r:id="rId6"/>
    <p:sldId id="327" r:id="rId7"/>
    <p:sldId id="328" r:id="rId8"/>
    <p:sldId id="329" r:id="rId9"/>
    <p:sldId id="330" r:id="rId10"/>
    <p:sldId id="341" r:id="rId11"/>
    <p:sldId id="342" r:id="rId12"/>
    <p:sldId id="331" r:id="rId13"/>
    <p:sldId id="343" r:id="rId14"/>
    <p:sldId id="344" r:id="rId15"/>
    <p:sldId id="345" r:id="rId16"/>
    <p:sldId id="346" r:id="rId17"/>
    <p:sldId id="347" r:id="rId18"/>
    <p:sldId id="348" r:id="rId19"/>
    <p:sldId id="349" r:id="rId20"/>
    <p:sldId id="350" r:id="rId21"/>
    <p:sldId id="351" r:id="rId22"/>
    <p:sldId id="354" r:id="rId23"/>
    <p:sldId id="353" r:id="rId24"/>
    <p:sldId id="337" r:id="rId25"/>
    <p:sldId id="355" r:id="rId26"/>
    <p:sldId id="33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078CC-F651-4F3B-8301-FEF22BB2C521}" v="63" dt="2024-01-19T08:36:08.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05" autoAdjust="0"/>
  </p:normalViewPr>
  <p:slideViewPr>
    <p:cSldViewPr snapToGrid="0">
      <p:cViewPr varScale="1">
        <p:scale>
          <a:sx n="82" d="100"/>
          <a:sy n="82" d="100"/>
        </p:scale>
        <p:origin x="720"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paul" userId="ad48fac8c41fef94" providerId="LiveId" clId="{6DC078CC-F651-4F3B-8301-FEF22BB2C521}"/>
    <pc:docChg chg="undo custSel addSld delSld modSld sldOrd">
      <pc:chgData name="akshay paul" userId="ad48fac8c41fef94" providerId="LiveId" clId="{6DC078CC-F651-4F3B-8301-FEF22BB2C521}" dt="2024-01-19T08:37:50.646" v="824" actId="20577"/>
      <pc:docMkLst>
        <pc:docMk/>
      </pc:docMkLst>
      <pc:sldChg chg="addSp modSp mod">
        <pc:chgData name="akshay paul" userId="ad48fac8c41fef94" providerId="LiveId" clId="{6DC078CC-F651-4F3B-8301-FEF22BB2C521}" dt="2024-01-19T08:31:51.973" v="751" actId="1076"/>
        <pc:sldMkLst>
          <pc:docMk/>
          <pc:sldMk cId="855215445" sldId="325"/>
        </pc:sldMkLst>
        <pc:spChg chg="add mod">
          <ac:chgData name="akshay paul" userId="ad48fac8c41fef94" providerId="LiveId" clId="{6DC078CC-F651-4F3B-8301-FEF22BB2C521}" dt="2024-01-19T08:13:08.809" v="735" actId="1076"/>
          <ac:spMkLst>
            <pc:docMk/>
            <pc:sldMk cId="855215445" sldId="325"/>
            <ac:spMk id="2" creationId="{BDF45F54-81E6-74D3-6AAB-89F535C8894B}"/>
          </ac:spMkLst>
        </pc:spChg>
        <pc:spChg chg="mod">
          <ac:chgData name="akshay paul" userId="ad48fac8c41fef94" providerId="LiveId" clId="{6DC078CC-F651-4F3B-8301-FEF22BB2C521}" dt="2024-01-19T08:11:42.884" v="650" actId="1076"/>
          <ac:spMkLst>
            <pc:docMk/>
            <pc:sldMk cId="855215445" sldId="325"/>
            <ac:spMk id="4" creationId="{305E10E9-9AB7-0642-D4C4-DDFDAB7B5B2C}"/>
          </ac:spMkLst>
        </pc:spChg>
        <pc:spChg chg="add mod">
          <ac:chgData name="akshay paul" userId="ad48fac8c41fef94" providerId="LiveId" clId="{6DC078CC-F651-4F3B-8301-FEF22BB2C521}" dt="2024-01-18T14:55:44.026" v="381" actId="207"/>
          <ac:spMkLst>
            <pc:docMk/>
            <pc:sldMk cId="855215445" sldId="325"/>
            <ac:spMk id="6" creationId="{A3C4E6FA-AB7C-F311-0F58-3D5DF309DC2D}"/>
          </ac:spMkLst>
        </pc:spChg>
        <pc:picChg chg="add mod modCrop">
          <ac:chgData name="akshay paul" userId="ad48fac8c41fef94" providerId="LiveId" clId="{6DC078CC-F651-4F3B-8301-FEF22BB2C521}" dt="2024-01-18T14:55:10.666" v="377" actId="14100"/>
          <ac:picMkLst>
            <pc:docMk/>
            <pc:sldMk cId="855215445" sldId="325"/>
            <ac:picMk id="3" creationId="{7A7C829D-B466-37A4-5218-F0635C8CD836}"/>
          </ac:picMkLst>
        </pc:picChg>
        <pc:picChg chg="mod">
          <ac:chgData name="akshay paul" userId="ad48fac8c41fef94" providerId="LiveId" clId="{6DC078CC-F651-4F3B-8301-FEF22BB2C521}" dt="2024-01-19T08:31:51.973" v="751" actId="1076"/>
          <ac:picMkLst>
            <pc:docMk/>
            <pc:sldMk cId="855215445" sldId="325"/>
            <ac:picMk id="5" creationId="{F8B829FC-0ACD-46C3-5D7E-74FB2C721D7D}"/>
          </ac:picMkLst>
        </pc:picChg>
      </pc:sldChg>
      <pc:sldChg chg="modSp mod">
        <pc:chgData name="akshay paul" userId="ad48fac8c41fef94" providerId="LiveId" clId="{6DC078CC-F651-4F3B-8301-FEF22BB2C521}" dt="2024-01-18T17:42:25.048" v="453" actId="1076"/>
        <pc:sldMkLst>
          <pc:docMk/>
          <pc:sldMk cId="2910866480" sldId="326"/>
        </pc:sldMkLst>
        <pc:spChg chg="mod">
          <ac:chgData name="akshay paul" userId="ad48fac8c41fef94" providerId="LiveId" clId="{6DC078CC-F651-4F3B-8301-FEF22BB2C521}" dt="2024-01-17T16:32:20.589" v="355" actId="1076"/>
          <ac:spMkLst>
            <pc:docMk/>
            <pc:sldMk cId="2910866480" sldId="326"/>
            <ac:spMk id="2" creationId="{9A3EB422-1287-FCEB-63CE-599FDC8468D8}"/>
          </ac:spMkLst>
        </pc:spChg>
        <pc:spChg chg="mod">
          <ac:chgData name="akshay paul" userId="ad48fac8c41fef94" providerId="LiveId" clId="{6DC078CC-F651-4F3B-8301-FEF22BB2C521}" dt="2024-01-17T16:00:18.749" v="160" actId="207"/>
          <ac:spMkLst>
            <pc:docMk/>
            <pc:sldMk cId="2910866480" sldId="326"/>
            <ac:spMk id="5" creationId="{DE9EDB55-C0CF-1610-24F0-07462C63BCEB}"/>
          </ac:spMkLst>
        </pc:spChg>
        <pc:spChg chg="mod">
          <ac:chgData name="akshay paul" userId="ad48fac8c41fef94" providerId="LiveId" clId="{6DC078CC-F651-4F3B-8301-FEF22BB2C521}" dt="2024-01-18T17:42:25.048" v="453" actId="1076"/>
          <ac:spMkLst>
            <pc:docMk/>
            <pc:sldMk cId="2910866480" sldId="326"/>
            <ac:spMk id="11" creationId="{27930A46-30A8-EC5A-2801-16D12FEC572B}"/>
          </ac:spMkLst>
        </pc:spChg>
        <pc:picChg chg="mod">
          <ac:chgData name="akshay paul" userId="ad48fac8c41fef94" providerId="LiveId" clId="{6DC078CC-F651-4F3B-8301-FEF22BB2C521}" dt="2024-01-17T16:32:02.035" v="352" actId="14100"/>
          <ac:picMkLst>
            <pc:docMk/>
            <pc:sldMk cId="2910866480" sldId="326"/>
            <ac:picMk id="10" creationId="{B4FDB3B0-FBA6-3378-D901-B6C1386ECCF4}"/>
          </ac:picMkLst>
        </pc:picChg>
      </pc:sldChg>
      <pc:sldChg chg="addSp modSp mod">
        <pc:chgData name="akshay paul" userId="ad48fac8c41fef94" providerId="LiveId" clId="{6DC078CC-F651-4F3B-8301-FEF22BB2C521}" dt="2024-01-19T08:37:07.983" v="816" actId="2711"/>
        <pc:sldMkLst>
          <pc:docMk/>
          <pc:sldMk cId="2810133685" sldId="327"/>
        </pc:sldMkLst>
        <pc:spChg chg="mod">
          <ac:chgData name="akshay paul" userId="ad48fac8c41fef94" providerId="LiveId" clId="{6DC078CC-F651-4F3B-8301-FEF22BB2C521}" dt="2024-01-19T08:35:58.673" v="756" actId="1076"/>
          <ac:spMkLst>
            <pc:docMk/>
            <pc:sldMk cId="2810133685" sldId="327"/>
            <ac:spMk id="3" creationId="{77C9C890-ADC6-0AA7-BBC0-05E856AA7C3C}"/>
          </ac:spMkLst>
        </pc:spChg>
        <pc:spChg chg="mod">
          <ac:chgData name="akshay paul" userId="ad48fac8c41fef94" providerId="LiveId" clId="{6DC078CC-F651-4F3B-8301-FEF22BB2C521}" dt="2024-01-17T16:00:26.750" v="162" actId="207"/>
          <ac:spMkLst>
            <pc:docMk/>
            <pc:sldMk cId="2810133685" sldId="327"/>
            <ac:spMk id="5" creationId="{241D8BC6-DD9D-7F06-3B9F-9F2B462E4984}"/>
          </ac:spMkLst>
        </pc:spChg>
        <pc:spChg chg="add mod">
          <ac:chgData name="akshay paul" userId="ad48fac8c41fef94" providerId="LiveId" clId="{6DC078CC-F651-4F3B-8301-FEF22BB2C521}" dt="2024-01-19T08:37:07.983" v="816" actId="2711"/>
          <ac:spMkLst>
            <pc:docMk/>
            <pc:sldMk cId="2810133685" sldId="327"/>
            <ac:spMk id="6" creationId="{7F9778FD-B9AE-670F-600C-17F16D84B683}"/>
          </ac:spMkLst>
        </pc:spChg>
      </pc:sldChg>
      <pc:sldChg chg="addSp delSp modSp mod">
        <pc:chgData name="akshay paul" userId="ad48fac8c41fef94" providerId="LiveId" clId="{6DC078CC-F651-4F3B-8301-FEF22BB2C521}" dt="2024-01-19T08:05:34.341" v="649" actId="1076"/>
        <pc:sldMkLst>
          <pc:docMk/>
          <pc:sldMk cId="2924417010" sldId="328"/>
        </pc:sldMkLst>
        <pc:spChg chg="add mod">
          <ac:chgData name="akshay paul" userId="ad48fac8c41fef94" providerId="LiveId" clId="{6DC078CC-F651-4F3B-8301-FEF22BB2C521}" dt="2024-01-16T20:15:11.875" v="1" actId="1076"/>
          <ac:spMkLst>
            <pc:docMk/>
            <pc:sldMk cId="2924417010" sldId="328"/>
            <ac:spMk id="2" creationId="{98812045-C1B0-42E2-E257-FD7C7A3A1014}"/>
          </ac:spMkLst>
        </pc:spChg>
        <pc:spChg chg="mod">
          <ac:chgData name="akshay paul" userId="ad48fac8c41fef94" providerId="LiveId" clId="{6DC078CC-F651-4F3B-8301-FEF22BB2C521}" dt="2024-01-19T08:05:34.341" v="649" actId="1076"/>
          <ac:spMkLst>
            <pc:docMk/>
            <pc:sldMk cId="2924417010" sldId="328"/>
            <ac:spMk id="4" creationId="{78D3FE44-803A-0FCA-D29B-EB40225C360F}"/>
          </ac:spMkLst>
        </pc:spChg>
        <pc:picChg chg="add del mod">
          <ac:chgData name="akshay paul" userId="ad48fac8c41fef94" providerId="LiveId" clId="{6DC078CC-F651-4F3B-8301-FEF22BB2C521}" dt="2024-01-17T15:41:39.999" v="15" actId="21"/>
          <ac:picMkLst>
            <pc:docMk/>
            <pc:sldMk cId="2924417010" sldId="328"/>
            <ac:picMk id="6" creationId="{C2ACAF21-3D80-540A-6CAB-5C2C3CE61939}"/>
          </ac:picMkLst>
        </pc:picChg>
        <pc:picChg chg="mod">
          <ac:chgData name="akshay paul" userId="ad48fac8c41fef94" providerId="LiveId" clId="{6DC078CC-F651-4F3B-8301-FEF22BB2C521}" dt="2024-01-18T14:56:40.358" v="389" actId="14100"/>
          <ac:picMkLst>
            <pc:docMk/>
            <pc:sldMk cId="2924417010" sldId="328"/>
            <ac:picMk id="11" creationId="{7F21F877-E428-8BB2-045F-D9FA57744C27}"/>
          </ac:picMkLst>
        </pc:picChg>
      </pc:sldChg>
      <pc:sldChg chg="addSp modSp mod">
        <pc:chgData name="akshay paul" userId="ad48fac8c41fef94" providerId="LiveId" clId="{6DC078CC-F651-4F3B-8301-FEF22BB2C521}" dt="2024-01-19T08:37:50.646" v="824" actId="20577"/>
        <pc:sldMkLst>
          <pc:docMk/>
          <pc:sldMk cId="1263875044" sldId="329"/>
        </pc:sldMkLst>
        <pc:spChg chg="mod">
          <ac:chgData name="akshay paul" userId="ad48fac8c41fef94" providerId="LiveId" clId="{6DC078CC-F651-4F3B-8301-FEF22BB2C521}" dt="2024-01-18T14:57:50.182" v="394" actId="1076"/>
          <ac:spMkLst>
            <pc:docMk/>
            <pc:sldMk cId="1263875044" sldId="329"/>
            <ac:spMk id="2" creationId="{5579856F-92A5-9936-EAA5-B01FC81B4FF8}"/>
          </ac:spMkLst>
        </pc:spChg>
        <pc:spChg chg="mod">
          <ac:chgData name="akshay paul" userId="ad48fac8c41fef94" providerId="LiveId" clId="{6DC078CC-F651-4F3B-8301-FEF22BB2C521}" dt="2024-01-17T16:00:11.462" v="159" actId="207"/>
          <ac:spMkLst>
            <pc:docMk/>
            <pc:sldMk cId="1263875044" sldId="329"/>
            <ac:spMk id="5" creationId="{F55E31DF-7A65-925F-3A83-F62DFCE2A228}"/>
          </ac:spMkLst>
        </pc:spChg>
        <pc:spChg chg="mod">
          <ac:chgData name="akshay paul" userId="ad48fac8c41fef94" providerId="LiveId" clId="{6DC078CC-F651-4F3B-8301-FEF22BB2C521}" dt="2024-01-19T08:37:50.646" v="824" actId="20577"/>
          <ac:spMkLst>
            <pc:docMk/>
            <pc:sldMk cId="1263875044" sldId="329"/>
            <ac:spMk id="10" creationId="{96A1614D-F831-4701-84B3-4046AA7D3970}"/>
          </ac:spMkLst>
        </pc:spChg>
        <pc:picChg chg="add mod">
          <ac:chgData name="akshay paul" userId="ad48fac8c41fef94" providerId="LiveId" clId="{6DC078CC-F651-4F3B-8301-FEF22BB2C521}" dt="2024-01-19T08:37:32.583" v="819" actId="1076"/>
          <ac:picMkLst>
            <pc:docMk/>
            <pc:sldMk cId="1263875044" sldId="329"/>
            <ac:picMk id="6" creationId="{C203CDD6-9AE9-E553-2A04-BC382FEE5CEA}"/>
          </ac:picMkLst>
        </pc:picChg>
        <pc:picChg chg="mod">
          <ac:chgData name="akshay paul" userId="ad48fac8c41fef94" providerId="LiveId" clId="{6DC078CC-F651-4F3B-8301-FEF22BB2C521}" dt="2024-01-18T14:57:58.308" v="397" actId="14100"/>
          <ac:picMkLst>
            <pc:docMk/>
            <pc:sldMk cId="1263875044" sldId="329"/>
            <ac:picMk id="12" creationId="{537FF3A1-4E76-4696-88BB-310568A44316}"/>
          </ac:picMkLst>
        </pc:picChg>
      </pc:sldChg>
      <pc:sldChg chg="addSp modSp mod ord">
        <pc:chgData name="akshay paul" userId="ad48fac8c41fef94" providerId="LiveId" clId="{6DC078CC-F651-4F3B-8301-FEF22BB2C521}" dt="2024-01-18T15:01:24.861" v="405" actId="1076"/>
        <pc:sldMkLst>
          <pc:docMk/>
          <pc:sldMk cId="1239358510" sldId="330"/>
        </pc:sldMkLst>
        <pc:spChg chg="mod">
          <ac:chgData name="akshay paul" userId="ad48fac8c41fef94" providerId="LiveId" clId="{6DC078CC-F651-4F3B-8301-FEF22BB2C521}" dt="2024-01-17T16:00:05.689" v="158" actId="207"/>
          <ac:spMkLst>
            <pc:docMk/>
            <pc:sldMk cId="1239358510" sldId="330"/>
            <ac:spMk id="5" creationId="{9DAADF85-A479-7797-B775-BEC735484239}"/>
          </ac:spMkLst>
        </pc:spChg>
        <pc:spChg chg="mod">
          <ac:chgData name="akshay paul" userId="ad48fac8c41fef94" providerId="LiveId" clId="{6DC078CC-F651-4F3B-8301-FEF22BB2C521}" dt="2024-01-18T15:01:13.967" v="402" actId="113"/>
          <ac:spMkLst>
            <pc:docMk/>
            <pc:sldMk cId="1239358510" sldId="330"/>
            <ac:spMk id="7" creationId="{CA4BB6FC-734A-AC44-A719-B48C775BA638}"/>
          </ac:spMkLst>
        </pc:spChg>
        <pc:picChg chg="add mod">
          <ac:chgData name="akshay paul" userId="ad48fac8c41fef94" providerId="LiveId" clId="{6DC078CC-F651-4F3B-8301-FEF22BB2C521}" dt="2024-01-17T15:59:46.126" v="157" actId="14100"/>
          <ac:picMkLst>
            <pc:docMk/>
            <pc:sldMk cId="1239358510" sldId="330"/>
            <ac:picMk id="3" creationId="{9D69358F-D811-1981-3737-18B0D6E2A556}"/>
          </ac:picMkLst>
        </pc:picChg>
        <pc:picChg chg="mod">
          <ac:chgData name="akshay paul" userId="ad48fac8c41fef94" providerId="LiveId" clId="{6DC078CC-F651-4F3B-8301-FEF22BB2C521}" dt="2024-01-18T15:01:24.861" v="405" actId="1076"/>
          <ac:picMkLst>
            <pc:docMk/>
            <pc:sldMk cId="1239358510" sldId="330"/>
            <ac:picMk id="10" creationId="{17966834-766A-ABE0-0F23-2B6686E2D1FB}"/>
          </ac:picMkLst>
        </pc:picChg>
      </pc:sldChg>
      <pc:sldChg chg="modSp mod">
        <pc:chgData name="akshay paul" userId="ad48fac8c41fef94" providerId="LiveId" clId="{6DC078CC-F651-4F3B-8301-FEF22BB2C521}" dt="2024-01-19T05:33:49.032" v="576" actId="1076"/>
        <pc:sldMkLst>
          <pc:docMk/>
          <pc:sldMk cId="2590855744" sldId="331"/>
        </pc:sldMkLst>
        <pc:spChg chg="mod">
          <ac:chgData name="akshay paul" userId="ad48fac8c41fef94" providerId="LiveId" clId="{6DC078CC-F651-4F3B-8301-FEF22BB2C521}" dt="2024-01-17T16:00:51.776" v="167" actId="207"/>
          <ac:spMkLst>
            <pc:docMk/>
            <pc:sldMk cId="2590855744" sldId="331"/>
            <ac:spMk id="4" creationId="{6D8B5CE3-4B9A-F4CE-7CFA-737572BD3527}"/>
          </ac:spMkLst>
        </pc:spChg>
        <pc:spChg chg="mod">
          <ac:chgData name="akshay paul" userId="ad48fac8c41fef94" providerId="LiveId" clId="{6DC078CC-F651-4F3B-8301-FEF22BB2C521}" dt="2024-01-19T05:33:49.032" v="576" actId="1076"/>
          <ac:spMkLst>
            <pc:docMk/>
            <pc:sldMk cId="2590855744" sldId="331"/>
            <ac:spMk id="9" creationId="{CB3AB61F-AEF7-B343-5080-602D8E02AE28}"/>
          </ac:spMkLst>
        </pc:spChg>
        <pc:spChg chg="mod">
          <ac:chgData name="akshay paul" userId="ad48fac8c41fef94" providerId="LiveId" clId="{6DC078CC-F651-4F3B-8301-FEF22BB2C521}" dt="2024-01-18T17:33:13.967" v="429"/>
          <ac:spMkLst>
            <pc:docMk/>
            <pc:sldMk cId="2590855744" sldId="331"/>
            <ac:spMk id="12" creationId="{9B26EED4-EA26-049E-1F63-2CBB87012BB5}"/>
          </ac:spMkLst>
        </pc:spChg>
        <pc:picChg chg="mod">
          <ac:chgData name="akshay paul" userId="ad48fac8c41fef94" providerId="LiveId" clId="{6DC078CC-F651-4F3B-8301-FEF22BB2C521}" dt="2024-01-18T17:32:22.286" v="424" actId="14100"/>
          <ac:picMkLst>
            <pc:docMk/>
            <pc:sldMk cId="2590855744" sldId="331"/>
            <ac:picMk id="15" creationId="{311A8B69-F166-3064-8DE4-18D56E1270AE}"/>
          </ac:picMkLst>
        </pc:picChg>
      </pc:sldChg>
      <pc:sldChg chg="modSp mod">
        <pc:chgData name="akshay paul" userId="ad48fac8c41fef94" providerId="LiveId" clId="{6DC078CC-F651-4F3B-8301-FEF22BB2C521}" dt="2024-01-18T19:14:30.875" v="541" actId="20577"/>
        <pc:sldMkLst>
          <pc:docMk/>
          <pc:sldMk cId="394375464" sldId="337"/>
        </pc:sldMkLst>
        <pc:spChg chg="mod">
          <ac:chgData name="akshay paul" userId="ad48fac8c41fef94" providerId="LiveId" clId="{6DC078CC-F651-4F3B-8301-FEF22BB2C521}" dt="2024-01-17T16:01:45.520" v="178" actId="207"/>
          <ac:spMkLst>
            <pc:docMk/>
            <pc:sldMk cId="394375464" sldId="337"/>
            <ac:spMk id="8" creationId="{8B1640E3-ACD2-7360-A022-281862D31457}"/>
          </ac:spMkLst>
        </pc:spChg>
        <pc:spChg chg="mod">
          <ac:chgData name="akshay paul" userId="ad48fac8c41fef94" providerId="LiveId" clId="{6DC078CC-F651-4F3B-8301-FEF22BB2C521}" dt="2024-01-18T19:14:30.875" v="541" actId="20577"/>
          <ac:spMkLst>
            <pc:docMk/>
            <pc:sldMk cId="394375464" sldId="337"/>
            <ac:spMk id="34" creationId="{F1AA3E1A-65A8-E452-0802-2D9944F06115}"/>
          </ac:spMkLst>
        </pc:spChg>
        <pc:picChg chg="mod">
          <ac:chgData name="akshay paul" userId="ad48fac8c41fef94" providerId="LiveId" clId="{6DC078CC-F651-4F3B-8301-FEF22BB2C521}" dt="2024-01-17T15:42:48.448" v="18" actId="14100"/>
          <ac:picMkLst>
            <pc:docMk/>
            <pc:sldMk cId="394375464" sldId="337"/>
            <ac:picMk id="38" creationId="{F247214E-7F62-B1AB-ACA8-CE361972887E}"/>
          </ac:picMkLst>
        </pc:picChg>
      </pc:sldChg>
      <pc:sldChg chg="del">
        <pc:chgData name="akshay paul" userId="ad48fac8c41fef94" providerId="LiveId" clId="{6DC078CC-F651-4F3B-8301-FEF22BB2C521}" dt="2024-01-18T19:18:46.302" v="545" actId="2696"/>
        <pc:sldMkLst>
          <pc:docMk/>
          <pc:sldMk cId="195039861" sldId="340"/>
        </pc:sldMkLst>
      </pc:sldChg>
      <pc:sldChg chg="addSp modSp mod">
        <pc:chgData name="akshay paul" userId="ad48fac8c41fef94" providerId="LiveId" clId="{6DC078CC-F651-4F3B-8301-FEF22BB2C521}" dt="2024-01-19T07:59:53.756" v="591" actId="1076"/>
        <pc:sldMkLst>
          <pc:docMk/>
          <pc:sldMk cId="1305367192" sldId="341"/>
        </pc:sldMkLst>
        <pc:spChg chg="mod">
          <ac:chgData name="akshay paul" userId="ad48fac8c41fef94" providerId="LiveId" clId="{6DC078CC-F651-4F3B-8301-FEF22BB2C521}" dt="2024-01-19T07:59:53.756" v="591" actId="1076"/>
          <ac:spMkLst>
            <pc:docMk/>
            <pc:sldMk cId="1305367192" sldId="341"/>
            <ac:spMk id="3" creationId="{EF673ACC-39C8-DA60-9A28-583B90F3F62F}"/>
          </ac:spMkLst>
        </pc:spChg>
        <pc:spChg chg="mod">
          <ac:chgData name="akshay paul" userId="ad48fac8c41fef94" providerId="LiveId" clId="{6DC078CC-F651-4F3B-8301-FEF22BB2C521}" dt="2024-01-17T16:00:38.383" v="163" actId="207"/>
          <ac:spMkLst>
            <pc:docMk/>
            <pc:sldMk cId="1305367192" sldId="341"/>
            <ac:spMk id="5" creationId="{390FA39F-419C-8FC0-3D79-353178723200}"/>
          </ac:spMkLst>
        </pc:spChg>
        <pc:picChg chg="add mod">
          <ac:chgData name="akshay paul" userId="ad48fac8c41fef94" providerId="LiveId" clId="{6DC078CC-F651-4F3B-8301-FEF22BB2C521}" dt="2024-01-18T15:02:16.346" v="415" actId="14100"/>
          <ac:picMkLst>
            <pc:docMk/>
            <pc:sldMk cId="1305367192" sldId="341"/>
            <ac:picMk id="7" creationId="{BF50EF10-DE76-D139-7E16-65160EDA1538}"/>
          </ac:picMkLst>
        </pc:picChg>
      </pc:sldChg>
      <pc:sldChg chg="addSp modSp mod">
        <pc:chgData name="akshay paul" userId="ad48fac8c41fef94" providerId="LiveId" clId="{6DC078CC-F651-4F3B-8301-FEF22BB2C521}" dt="2024-01-19T08:00:18.886" v="597" actId="1076"/>
        <pc:sldMkLst>
          <pc:docMk/>
          <pc:sldMk cId="992393954" sldId="342"/>
        </pc:sldMkLst>
        <pc:spChg chg="mod">
          <ac:chgData name="akshay paul" userId="ad48fac8c41fef94" providerId="LiveId" clId="{6DC078CC-F651-4F3B-8301-FEF22BB2C521}" dt="2024-01-19T08:00:18.886" v="597" actId="1076"/>
          <ac:spMkLst>
            <pc:docMk/>
            <pc:sldMk cId="992393954" sldId="342"/>
            <ac:spMk id="3" creationId="{9FA6DC5D-3E15-B9F2-52EA-FDB9D321E03B}"/>
          </ac:spMkLst>
        </pc:spChg>
        <pc:spChg chg="mod">
          <ac:chgData name="akshay paul" userId="ad48fac8c41fef94" providerId="LiveId" clId="{6DC078CC-F651-4F3B-8301-FEF22BB2C521}" dt="2024-01-17T16:00:47.906" v="166" actId="207"/>
          <ac:spMkLst>
            <pc:docMk/>
            <pc:sldMk cId="992393954" sldId="342"/>
            <ac:spMk id="5" creationId="{AD37184A-3E58-C03C-F02A-EFD705C4BBAC}"/>
          </ac:spMkLst>
        </pc:spChg>
        <pc:picChg chg="add mod">
          <ac:chgData name="akshay paul" userId="ad48fac8c41fef94" providerId="LiveId" clId="{6DC078CC-F651-4F3B-8301-FEF22BB2C521}" dt="2024-01-17T15:52:09.440" v="132" actId="1076"/>
          <ac:picMkLst>
            <pc:docMk/>
            <pc:sldMk cId="992393954" sldId="342"/>
            <ac:picMk id="2" creationId="{C2ACAF21-3D80-540A-6CAB-5C2C3CE61939}"/>
          </ac:picMkLst>
        </pc:picChg>
        <pc:picChg chg="add mod">
          <ac:chgData name="akshay paul" userId="ad48fac8c41fef94" providerId="LiveId" clId="{6DC078CC-F651-4F3B-8301-FEF22BB2C521}" dt="2024-01-17T15:53:59.978" v="139" actId="14100"/>
          <ac:picMkLst>
            <pc:docMk/>
            <pc:sldMk cId="992393954" sldId="342"/>
            <ac:picMk id="8" creationId="{9AE92DC6-6B94-10D3-56BD-D31AF332C8BC}"/>
          </ac:picMkLst>
        </pc:picChg>
      </pc:sldChg>
      <pc:sldChg chg="addSp delSp modSp add del mod">
        <pc:chgData name="akshay paul" userId="ad48fac8c41fef94" providerId="LiveId" clId="{6DC078CC-F651-4F3B-8301-FEF22BB2C521}" dt="2024-01-19T08:04:03.403" v="641" actId="20577"/>
        <pc:sldMkLst>
          <pc:docMk/>
          <pc:sldMk cId="2238910293" sldId="343"/>
        </pc:sldMkLst>
        <pc:spChg chg="mod">
          <ac:chgData name="akshay paul" userId="ad48fac8c41fef94" providerId="LiveId" clId="{6DC078CC-F651-4F3B-8301-FEF22BB2C521}" dt="2024-01-17T16:00:56.763" v="168" actId="207"/>
          <ac:spMkLst>
            <pc:docMk/>
            <pc:sldMk cId="2238910293" sldId="343"/>
            <ac:spMk id="3" creationId="{6C173B33-2487-95FD-E90C-A46336634F5B}"/>
          </ac:spMkLst>
        </pc:spChg>
        <pc:spChg chg="mod">
          <ac:chgData name="akshay paul" userId="ad48fac8c41fef94" providerId="LiveId" clId="{6DC078CC-F651-4F3B-8301-FEF22BB2C521}" dt="2024-01-19T08:04:03.403" v="641" actId="20577"/>
          <ac:spMkLst>
            <pc:docMk/>
            <pc:sldMk cId="2238910293" sldId="343"/>
            <ac:spMk id="7" creationId="{C2AD36AE-93E5-720D-7CA4-FA0CFACB0AC4}"/>
          </ac:spMkLst>
        </pc:spChg>
        <pc:picChg chg="add del mod">
          <ac:chgData name="akshay paul" userId="ad48fac8c41fef94" providerId="LiveId" clId="{6DC078CC-F651-4F3B-8301-FEF22BB2C521}" dt="2024-01-17T16:27:29.117" v="284" actId="21"/>
          <ac:picMkLst>
            <pc:docMk/>
            <pc:sldMk cId="2238910293" sldId="343"/>
            <ac:picMk id="5" creationId="{1BB369AD-F26A-A9C7-1499-AF55D0C30317}"/>
          </ac:picMkLst>
        </pc:picChg>
        <pc:picChg chg="add mod">
          <ac:chgData name="akshay paul" userId="ad48fac8c41fef94" providerId="LiveId" clId="{6DC078CC-F651-4F3B-8301-FEF22BB2C521}" dt="2024-01-18T17:34:25.881" v="433" actId="14100"/>
          <ac:picMkLst>
            <pc:docMk/>
            <pc:sldMk cId="2238910293" sldId="343"/>
            <ac:picMk id="8" creationId="{9BA48CF5-78FC-2CA1-BE41-05DEAA17B546}"/>
          </ac:picMkLst>
        </pc:picChg>
        <pc:picChg chg="mod">
          <ac:chgData name="akshay paul" userId="ad48fac8c41fef94" providerId="LiveId" clId="{6DC078CC-F651-4F3B-8301-FEF22BB2C521}" dt="2024-01-19T05:33:02.140" v="559" actId="14100"/>
          <ac:picMkLst>
            <pc:docMk/>
            <pc:sldMk cId="2238910293" sldId="343"/>
            <ac:picMk id="9" creationId="{992167E0-1849-7868-A5BC-9005623C78C4}"/>
          </ac:picMkLst>
        </pc:picChg>
      </pc:sldChg>
      <pc:sldChg chg="addSp modSp mod">
        <pc:chgData name="akshay paul" userId="ad48fac8c41fef94" providerId="LiveId" clId="{6DC078CC-F651-4F3B-8301-FEF22BB2C521}" dt="2024-01-19T08:14:55.885" v="738" actId="1076"/>
        <pc:sldMkLst>
          <pc:docMk/>
          <pc:sldMk cId="1156440553" sldId="344"/>
        </pc:sldMkLst>
        <pc:spChg chg="mod">
          <ac:chgData name="akshay paul" userId="ad48fac8c41fef94" providerId="LiveId" clId="{6DC078CC-F651-4F3B-8301-FEF22BB2C521}" dt="2024-01-17T16:01:00.963" v="169" actId="207"/>
          <ac:spMkLst>
            <pc:docMk/>
            <pc:sldMk cId="1156440553" sldId="344"/>
            <ac:spMk id="3" creationId="{21CBF3F8-A79E-24BE-0995-DA8BF9135C9B}"/>
          </ac:spMkLst>
        </pc:spChg>
        <pc:spChg chg="mod">
          <ac:chgData name="akshay paul" userId="ad48fac8c41fef94" providerId="LiveId" clId="{6DC078CC-F651-4F3B-8301-FEF22BB2C521}" dt="2024-01-19T08:14:53.633" v="737" actId="1076"/>
          <ac:spMkLst>
            <pc:docMk/>
            <pc:sldMk cId="1156440553" sldId="344"/>
            <ac:spMk id="7" creationId="{671B4594-9329-FBC4-B714-2A09537FAE97}"/>
          </ac:spMkLst>
        </pc:spChg>
        <pc:spChg chg="mod">
          <ac:chgData name="akshay paul" userId="ad48fac8c41fef94" providerId="LiveId" clId="{6DC078CC-F651-4F3B-8301-FEF22BB2C521}" dt="2024-01-19T08:14:55.885" v="738" actId="1076"/>
          <ac:spMkLst>
            <pc:docMk/>
            <pc:sldMk cId="1156440553" sldId="344"/>
            <ac:spMk id="8" creationId="{79A18BBB-84A6-F518-ED92-C7F1B7C9D041}"/>
          </ac:spMkLst>
        </pc:spChg>
        <pc:picChg chg="add mod">
          <ac:chgData name="akshay paul" userId="ad48fac8c41fef94" providerId="LiveId" clId="{6DC078CC-F651-4F3B-8301-FEF22BB2C521}" dt="2024-01-19T06:27:27.022" v="579" actId="1076"/>
          <ac:picMkLst>
            <pc:docMk/>
            <pc:sldMk cId="1156440553" sldId="344"/>
            <ac:picMk id="5" creationId="{F66FBA75-0A1D-610A-297F-7F3A647F9577}"/>
          </ac:picMkLst>
        </pc:picChg>
        <pc:picChg chg="mod">
          <ac:chgData name="akshay paul" userId="ad48fac8c41fef94" providerId="LiveId" clId="{6DC078CC-F651-4F3B-8301-FEF22BB2C521}" dt="2024-01-17T16:05:58.399" v="203" actId="14100"/>
          <ac:picMkLst>
            <pc:docMk/>
            <pc:sldMk cId="1156440553" sldId="344"/>
            <ac:picMk id="10" creationId="{542E8AF3-8B6D-661F-3AE7-81C6FE94A792}"/>
          </ac:picMkLst>
        </pc:picChg>
      </pc:sldChg>
      <pc:sldChg chg="addSp modSp mod">
        <pc:chgData name="akshay paul" userId="ad48fac8c41fef94" providerId="LiveId" clId="{6DC078CC-F651-4F3B-8301-FEF22BB2C521}" dt="2024-01-18T17:33:13.967" v="429"/>
        <pc:sldMkLst>
          <pc:docMk/>
          <pc:sldMk cId="22550483" sldId="345"/>
        </pc:sldMkLst>
        <pc:spChg chg="mod">
          <ac:chgData name="akshay paul" userId="ad48fac8c41fef94" providerId="LiveId" clId="{6DC078CC-F651-4F3B-8301-FEF22BB2C521}" dt="2024-01-17T16:01:04.631" v="170" actId="207"/>
          <ac:spMkLst>
            <pc:docMk/>
            <pc:sldMk cId="22550483" sldId="345"/>
            <ac:spMk id="3" creationId="{7898F29B-7611-E4B9-F657-06FF4F36340D}"/>
          </ac:spMkLst>
        </pc:spChg>
        <pc:spChg chg="mod">
          <ac:chgData name="akshay paul" userId="ad48fac8c41fef94" providerId="LiveId" clId="{6DC078CC-F651-4F3B-8301-FEF22BB2C521}" dt="2024-01-18T17:33:13.967" v="429"/>
          <ac:spMkLst>
            <pc:docMk/>
            <pc:sldMk cId="22550483" sldId="345"/>
            <ac:spMk id="7" creationId="{5F356EA2-DB3E-A8C5-4EC4-188608E42C94}"/>
          </ac:spMkLst>
        </pc:spChg>
        <pc:picChg chg="add mod">
          <ac:chgData name="akshay paul" userId="ad48fac8c41fef94" providerId="LiveId" clId="{6DC078CC-F651-4F3B-8301-FEF22BB2C521}" dt="2024-01-17T16:18:12.198" v="262" actId="1076"/>
          <ac:picMkLst>
            <pc:docMk/>
            <pc:sldMk cId="22550483" sldId="345"/>
            <ac:picMk id="5" creationId="{75C00F61-2923-7573-9D44-75A6106809C8}"/>
          </ac:picMkLst>
        </pc:picChg>
        <pc:picChg chg="mod">
          <ac:chgData name="akshay paul" userId="ad48fac8c41fef94" providerId="LiveId" clId="{6DC078CC-F651-4F3B-8301-FEF22BB2C521}" dt="2024-01-17T16:18:20.029" v="264" actId="1076"/>
          <ac:picMkLst>
            <pc:docMk/>
            <pc:sldMk cId="22550483" sldId="345"/>
            <ac:picMk id="9" creationId="{03E95592-4993-49CC-1AF0-14ACC626155E}"/>
          </ac:picMkLst>
        </pc:picChg>
      </pc:sldChg>
      <pc:sldChg chg="modSp mod">
        <pc:chgData name="akshay paul" userId="ad48fac8c41fef94" providerId="LiveId" clId="{6DC078CC-F651-4F3B-8301-FEF22BB2C521}" dt="2024-01-18T19:19:24.284" v="550" actId="20577"/>
        <pc:sldMkLst>
          <pc:docMk/>
          <pc:sldMk cId="4268141295" sldId="346"/>
        </pc:sldMkLst>
        <pc:spChg chg="mod">
          <ac:chgData name="akshay paul" userId="ad48fac8c41fef94" providerId="LiveId" clId="{6DC078CC-F651-4F3B-8301-FEF22BB2C521}" dt="2024-01-17T16:01:08.157" v="171" actId="207"/>
          <ac:spMkLst>
            <pc:docMk/>
            <pc:sldMk cId="4268141295" sldId="346"/>
            <ac:spMk id="3" creationId="{90CBC484-5732-29AB-DED6-49963340DDCA}"/>
          </ac:spMkLst>
        </pc:spChg>
        <pc:spChg chg="mod">
          <ac:chgData name="akshay paul" userId="ad48fac8c41fef94" providerId="LiveId" clId="{6DC078CC-F651-4F3B-8301-FEF22BB2C521}" dt="2024-01-18T19:19:24.284" v="550" actId="20577"/>
          <ac:spMkLst>
            <pc:docMk/>
            <pc:sldMk cId="4268141295" sldId="346"/>
            <ac:spMk id="11" creationId="{FC1F26BF-2CED-B253-4531-2CDC0549C52D}"/>
          </ac:spMkLst>
        </pc:spChg>
      </pc:sldChg>
      <pc:sldChg chg="modSp mod">
        <pc:chgData name="akshay paul" userId="ad48fac8c41fef94" providerId="LiveId" clId="{6DC078CC-F651-4F3B-8301-FEF22BB2C521}" dt="2024-01-19T06:45:38.184" v="582" actId="1076"/>
        <pc:sldMkLst>
          <pc:docMk/>
          <pc:sldMk cId="2823337473" sldId="348"/>
        </pc:sldMkLst>
        <pc:spChg chg="mod">
          <ac:chgData name="akshay paul" userId="ad48fac8c41fef94" providerId="LiveId" clId="{6DC078CC-F651-4F3B-8301-FEF22BB2C521}" dt="2024-01-16T20:15:30.811" v="3" actId="403"/>
          <ac:spMkLst>
            <pc:docMk/>
            <pc:sldMk cId="2823337473" sldId="348"/>
            <ac:spMk id="4" creationId="{9BCC6684-B958-12A3-D0BF-9A62FED32CF9}"/>
          </ac:spMkLst>
        </pc:spChg>
        <pc:spChg chg="mod">
          <ac:chgData name="akshay paul" userId="ad48fac8c41fef94" providerId="LiveId" clId="{6DC078CC-F651-4F3B-8301-FEF22BB2C521}" dt="2024-01-17T16:01:14.216" v="172" actId="207"/>
          <ac:spMkLst>
            <pc:docMk/>
            <pc:sldMk cId="2823337473" sldId="348"/>
            <ac:spMk id="5" creationId="{3A8AE266-487C-1DBD-5F0E-DA7D3E24746E}"/>
          </ac:spMkLst>
        </pc:spChg>
        <pc:spChg chg="mod">
          <ac:chgData name="akshay paul" userId="ad48fac8c41fef94" providerId="LiveId" clId="{6DC078CC-F651-4F3B-8301-FEF22BB2C521}" dt="2024-01-19T06:45:38.184" v="582" actId="1076"/>
          <ac:spMkLst>
            <pc:docMk/>
            <pc:sldMk cId="2823337473" sldId="348"/>
            <ac:spMk id="7" creationId="{4D97C748-C0CD-4A10-A406-072B144E5DB7}"/>
          </ac:spMkLst>
        </pc:spChg>
      </pc:sldChg>
      <pc:sldChg chg="modSp mod">
        <pc:chgData name="akshay paul" userId="ad48fac8c41fef94" providerId="LiveId" clId="{6DC078CC-F651-4F3B-8301-FEF22BB2C521}" dt="2024-01-18T17:33:13.967" v="429"/>
        <pc:sldMkLst>
          <pc:docMk/>
          <pc:sldMk cId="3246998387" sldId="349"/>
        </pc:sldMkLst>
        <pc:spChg chg="mod">
          <ac:chgData name="akshay paul" userId="ad48fac8c41fef94" providerId="LiveId" clId="{6DC078CC-F651-4F3B-8301-FEF22BB2C521}" dt="2024-01-16T20:15:35.344" v="5" actId="403"/>
          <ac:spMkLst>
            <pc:docMk/>
            <pc:sldMk cId="3246998387" sldId="349"/>
            <ac:spMk id="4" creationId="{A6005B88-FB13-C80C-A3F5-4603683FEDAA}"/>
          </ac:spMkLst>
        </pc:spChg>
        <pc:spChg chg="mod">
          <ac:chgData name="akshay paul" userId="ad48fac8c41fef94" providerId="LiveId" clId="{6DC078CC-F651-4F3B-8301-FEF22BB2C521}" dt="2024-01-17T16:01:19.038" v="173" actId="207"/>
          <ac:spMkLst>
            <pc:docMk/>
            <pc:sldMk cId="3246998387" sldId="349"/>
            <ac:spMk id="5" creationId="{6D3B3CA9-F935-B5EA-2CA0-7041B80477F9}"/>
          </ac:spMkLst>
        </pc:spChg>
        <pc:spChg chg="mod">
          <ac:chgData name="akshay paul" userId="ad48fac8c41fef94" providerId="LiveId" clId="{6DC078CC-F651-4F3B-8301-FEF22BB2C521}" dt="2024-01-18T17:33:13.967" v="429"/>
          <ac:spMkLst>
            <pc:docMk/>
            <pc:sldMk cId="3246998387" sldId="349"/>
            <ac:spMk id="9" creationId="{395B76C0-C047-8152-4ED7-3382EDF38BCA}"/>
          </ac:spMkLst>
        </pc:spChg>
      </pc:sldChg>
      <pc:sldChg chg="modSp mod">
        <pc:chgData name="akshay paul" userId="ad48fac8c41fef94" providerId="LiveId" clId="{6DC078CC-F651-4F3B-8301-FEF22BB2C521}" dt="2024-01-19T06:47:48.626" v="589" actId="14100"/>
        <pc:sldMkLst>
          <pc:docMk/>
          <pc:sldMk cId="3962455081" sldId="350"/>
        </pc:sldMkLst>
        <pc:spChg chg="mod">
          <ac:chgData name="akshay paul" userId="ad48fac8c41fef94" providerId="LiveId" clId="{6DC078CC-F651-4F3B-8301-FEF22BB2C521}" dt="2024-01-16T20:15:42.407" v="7" actId="403"/>
          <ac:spMkLst>
            <pc:docMk/>
            <pc:sldMk cId="3962455081" sldId="350"/>
            <ac:spMk id="4" creationId="{04E53C53-51A8-3778-BA16-F153E82CB720}"/>
          </ac:spMkLst>
        </pc:spChg>
        <pc:spChg chg="mod">
          <ac:chgData name="akshay paul" userId="ad48fac8c41fef94" providerId="LiveId" clId="{6DC078CC-F651-4F3B-8301-FEF22BB2C521}" dt="2024-01-17T16:01:23.048" v="174" actId="207"/>
          <ac:spMkLst>
            <pc:docMk/>
            <pc:sldMk cId="3962455081" sldId="350"/>
            <ac:spMk id="5" creationId="{9CD7847E-D31C-795F-5534-BF619C49F87E}"/>
          </ac:spMkLst>
        </pc:spChg>
        <pc:spChg chg="mod">
          <ac:chgData name="akshay paul" userId="ad48fac8c41fef94" providerId="LiveId" clId="{6DC078CC-F651-4F3B-8301-FEF22BB2C521}" dt="2024-01-19T06:47:48.626" v="589" actId="14100"/>
          <ac:spMkLst>
            <pc:docMk/>
            <pc:sldMk cId="3962455081" sldId="350"/>
            <ac:spMk id="8" creationId="{C8E67EF0-1892-2A98-8B15-5E3EB188C70C}"/>
          </ac:spMkLst>
        </pc:spChg>
        <pc:spChg chg="mod">
          <ac:chgData name="akshay paul" userId="ad48fac8c41fef94" providerId="LiveId" clId="{6DC078CC-F651-4F3B-8301-FEF22BB2C521}" dt="2024-01-19T06:47:13.240" v="587" actId="1076"/>
          <ac:spMkLst>
            <pc:docMk/>
            <pc:sldMk cId="3962455081" sldId="350"/>
            <ac:spMk id="10" creationId="{22D8DFA2-46F4-7257-32A1-391B0AE6010D}"/>
          </ac:spMkLst>
        </pc:spChg>
      </pc:sldChg>
      <pc:sldChg chg="addSp delSp modSp mod modAnim">
        <pc:chgData name="akshay paul" userId="ad48fac8c41fef94" providerId="LiveId" clId="{6DC078CC-F651-4F3B-8301-FEF22BB2C521}" dt="2024-01-19T08:18:06.130" v="748" actId="1076"/>
        <pc:sldMkLst>
          <pc:docMk/>
          <pc:sldMk cId="4076474228" sldId="351"/>
        </pc:sldMkLst>
        <pc:spChg chg="mod">
          <ac:chgData name="akshay paul" userId="ad48fac8c41fef94" providerId="LiveId" clId="{6DC078CC-F651-4F3B-8301-FEF22BB2C521}" dt="2024-01-16T20:15:46.957" v="9" actId="403"/>
          <ac:spMkLst>
            <pc:docMk/>
            <pc:sldMk cId="4076474228" sldId="351"/>
            <ac:spMk id="2" creationId="{470F6D39-7ADC-535C-4836-7420F451EDE8}"/>
          </ac:spMkLst>
        </pc:spChg>
        <pc:spChg chg="mod">
          <ac:chgData name="akshay paul" userId="ad48fac8c41fef94" providerId="LiveId" clId="{6DC078CC-F651-4F3B-8301-FEF22BB2C521}" dt="2024-01-17T16:01:26.784" v="175" actId="207"/>
          <ac:spMkLst>
            <pc:docMk/>
            <pc:sldMk cId="4076474228" sldId="351"/>
            <ac:spMk id="3" creationId="{5AFEFA30-1424-901A-458C-B00FA0D7BE14}"/>
          </ac:spMkLst>
        </pc:spChg>
        <pc:spChg chg="mod">
          <ac:chgData name="akshay paul" userId="ad48fac8c41fef94" providerId="LiveId" clId="{6DC078CC-F651-4F3B-8301-FEF22BB2C521}" dt="2024-01-19T08:17:14.167" v="740" actId="14100"/>
          <ac:spMkLst>
            <pc:docMk/>
            <pc:sldMk cId="4076474228" sldId="351"/>
            <ac:spMk id="4" creationId="{DEEA4B50-9061-8F92-2991-4470232FBE3F}"/>
          </ac:spMkLst>
        </pc:spChg>
        <pc:spChg chg="mod">
          <ac:chgData name="akshay paul" userId="ad48fac8c41fef94" providerId="LiveId" clId="{6DC078CC-F651-4F3B-8301-FEF22BB2C521}" dt="2024-01-19T08:17:07.619" v="739" actId="403"/>
          <ac:spMkLst>
            <pc:docMk/>
            <pc:sldMk cId="4076474228" sldId="351"/>
            <ac:spMk id="8" creationId="{6F9A4E9C-F19F-5BD0-521F-8055D9D40C1B}"/>
          </ac:spMkLst>
        </pc:spChg>
        <pc:inkChg chg="add del">
          <ac:chgData name="akshay paul" userId="ad48fac8c41fef94" providerId="LiveId" clId="{6DC078CC-F651-4F3B-8301-FEF22BB2C521}" dt="2024-01-18T19:09:24.602" v="469" actId="9405"/>
          <ac:inkMkLst>
            <pc:docMk/>
            <pc:sldMk cId="4076474228" sldId="351"/>
            <ac:inkMk id="5" creationId="{F58EA50B-4174-23AE-1C10-43C48EB48CDB}"/>
          </ac:inkMkLst>
        </pc:inkChg>
        <pc:inkChg chg="add mod">
          <ac:chgData name="akshay paul" userId="ad48fac8c41fef94" providerId="LiveId" clId="{6DC078CC-F651-4F3B-8301-FEF22BB2C521}" dt="2024-01-19T08:18:06.130" v="748" actId="1076"/>
          <ac:inkMkLst>
            <pc:docMk/>
            <pc:sldMk cId="4076474228" sldId="351"/>
            <ac:inkMk id="7" creationId="{B7F30EB0-D591-FCD7-FB96-F56FEC10E4C6}"/>
          </ac:inkMkLst>
        </pc:inkChg>
        <pc:inkChg chg="add mod">
          <ac:chgData name="akshay paul" userId="ad48fac8c41fef94" providerId="LiveId" clId="{6DC078CC-F651-4F3B-8301-FEF22BB2C521}" dt="2024-01-19T08:17:43.267" v="747" actId="14100"/>
          <ac:inkMkLst>
            <pc:docMk/>
            <pc:sldMk cId="4076474228" sldId="351"/>
            <ac:inkMk id="9" creationId="{B45BDD9C-E1BE-528A-B16F-4191ED010D1B}"/>
          </ac:inkMkLst>
        </pc:inkChg>
      </pc:sldChg>
      <pc:sldChg chg="modSp del mod">
        <pc:chgData name="akshay paul" userId="ad48fac8c41fef94" providerId="LiveId" clId="{6DC078CC-F651-4F3B-8301-FEF22BB2C521}" dt="2024-01-19T08:18:37.332" v="749" actId="2696"/>
        <pc:sldMkLst>
          <pc:docMk/>
          <pc:sldMk cId="1413636689" sldId="352"/>
        </pc:sldMkLst>
        <pc:spChg chg="mod">
          <ac:chgData name="akshay paul" userId="ad48fac8c41fef94" providerId="LiveId" clId="{6DC078CC-F651-4F3B-8301-FEF22BB2C521}" dt="2024-01-16T20:15:54.886" v="11" actId="403"/>
          <ac:spMkLst>
            <pc:docMk/>
            <pc:sldMk cId="1413636689" sldId="352"/>
            <ac:spMk id="2" creationId="{2E81C95C-11DF-9A6B-C4ED-A091AC18029A}"/>
          </ac:spMkLst>
        </pc:spChg>
        <pc:spChg chg="mod">
          <ac:chgData name="akshay paul" userId="ad48fac8c41fef94" providerId="LiveId" clId="{6DC078CC-F651-4F3B-8301-FEF22BB2C521}" dt="2024-01-17T16:01:32.220" v="176" actId="207"/>
          <ac:spMkLst>
            <pc:docMk/>
            <pc:sldMk cId="1413636689" sldId="352"/>
            <ac:spMk id="3" creationId="{57752DD4-B8CC-C0B7-03E9-2F82EC099F4C}"/>
          </ac:spMkLst>
        </pc:spChg>
      </pc:sldChg>
      <pc:sldChg chg="addSp delSp modSp mod modAnim">
        <pc:chgData name="akshay paul" userId="ad48fac8c41fef94" providerId="LiveId" clId="{6DC078CC-F651-4F3B-8301-FEF22BB2C521}" dt="2024-01-17T16:01:38.427" v="177" actId="207"/>
        <pc:sldMkLst>
          <pc:docMk/>
          <pc:sldMk cId="3828774376" sldId="353"/>
        </pc:sldMkLst>
        <pc:spChg chg="mod">
          <ac:chgData name="akshay paul" userId="ad48fac8c41fef94" providerId="LiveId" clId="{6DC078CC-F651-4F3B-8301-FEF22BB2C521}" dt="2024-01-17T16:01:38.427" v="177" actId="207"/>
          <ac:spMkLst>
            <pc:docMk/>
            <pc:sldMk cId="3828774376" sldId="353"/>
            <ac:spMk id="5" creationId="{1530E7B3-2AAF-9042-1912-FA149BBE137E}"/>
          </ac:spMkLst>
        </pc:spChg>
        <pc:grpChg chg="mod">
          <ac:chgData name="akshay paul" userId="ad48fac8c41fef94" providerId="LiveId" clId="{6DC078CC-F651-4F3B-8301-FEF22BB2C521}" dt="2024-01-17T15:47:39.386" v="42"/>
          <ac:grpSpMkLst>
            <pc:docMk/>
            <pc:sldMk cId="3828774376" sldId="353"/>
            <ac:grpSpMk id="18" creationId="{994AC552-419C-E3C6-DAF6-BE2EFC8C67CE}"/>
          </ac:grpSpMkLst>
        </pc:grpChg>
        <pc:grpChg chg="mod">
          <ac:chgData name="akshay paul" userId="ad48fac8c41fef94" providerId="LiveId" clId="{6DC078CC-F651-4F3B-8301-FEF22BB2C521}" dt="2024-01-17T15:48:20.207" v="60"/>
          <ac:grpSpMkLst>
            <pc:docMk/>
            <pc:sldMk cId="3828774376" sldId="353"/>
            <ac:grpSpMk id="28" creationId="{263BF868-5311-328B-EBC5-69AC78D814EA}"/>
          </ac:grpSpMkLst>
        </pc:grpChg>
        <pc:grpChg chg="mod">
          <ac:chgData name="akshay paul" userId="ad48fac8c41fef94" providerId="LiveId" clId="{6DC078CC-F651-4F3B-8301-FEF22BB2C521}" dt="2024-01-17T15:51:11.547" v="119"/>
          <ac:grpSpMkLst>
            <pc:docMk/>
            <pc:sldMk cId="3828774376" sldId="353"/>
            <ac:grpSpMk id="32" creationId="{746005AE-191B-99C2-C96F-E412E052E23E}"/>
          </ac:grpSpMkLst>
        </pc:grpChg>
        <pc:grpChg chg="mod">
          <ac:chgData name="akshay paul" userId="ad48fac8c41fef94" providerId="LiveId" clId="{6DC078CC-F651-4F3B-8301-FEF22BB2C521}" dt="2024-01-17T15:48:40.128" v="72"/>
          <ac:grpSpMkLst>
            <pc:docMk/>
            <pc:sldMk cId="3828774376" sldId="353"/>
            <ac:grpSpMk id="37" creationId="{5562B7F4-FD35-AFFF-D49A-48F4BDEF25E7}"/>
          </ac:grpSpMkLst>
        </pc:grpChg>
        <pc:grpChg chg="mod">
          <ac:chgData name="akshay paul" userId="ad48fac8c41fef94" providerId="LiveId" clId="{6DC078CC-F651-4F3B-8301-FEF22BB2C521}" dt="2024-01-17T15:48:54.546" v="78"/>
          <ac:grpSpMkLst>
            <pc:docMk/>
            <pc:sldMk cId="3828774376" sldId="353"/>
            <ac:grpSpMk id="40" creationId="{0888C2AA-8647-E9E5-CEF7-572A3F69045C}"/>
          </ac:grpSpMkLst>
        </pc:grpChg>
        <pc:grpChg chg="mod">
          <ac:chgData name="akshay paul" userId="ad48fac8c41fef94" providerId="LiveId" clId="{6DC078CC-F651-4F3B-8301-FEF22BB2C521}" dt="2024-01-17T15:49:02.182" v="82"/>
          <ac:grpSpMkLst>
            <pc:docMk/>
            <pc:sldMk cId="3828774376" sldId="353"/>
            <ac:grpSpMk id="42" creationId="{9EDDCE9C-C6F8-1FBB-EDDF-AC6C6193A15A}"/>
          </ac:grpSpMkLst>
        </pc:grpChg>
        <pc:grpChg chg="mod">
          <ac:chgData name="akshay paul" userId="ad48fac8c41fef94" providerId="LiveId" clId="{6DC078CC-F651-4F3B-8301-FEF22BB2C521}" dt="2024-01-17T15:49:17.196" v="88"/>
          <ac:grpSpMkLst>
            <pc:docMk/>
            <pc:sldMk cId="3828774376" sldId="353"/>
            <ac:grpSpMk id="45" creationId="{9C3333DF-9F52-208C-339E-6E96EDF96C1D}"/>
          </ac:grpSpMkLst>
        </pc:grpChg>
        <pc:grpChg chg="mod">
          <ac:chgData name="akshay paul" userId="ad48fac8c41fef94" providerId="LiveId" clId="{6DC078CC-F651-4F3B-8301-FEF22BB2C521}" dt="2024-01-17T15:49:25.051" v="92"/>
          <ac:grpSpMkLst>
            <pc:docMk/>
            <pc:sldMk cId="3828774376" sldId="353"/>
            <ac:grpSpMk id="47" creationId="{6793FC09-27B6-BDAE-ACF9-C67EFD127921}"/>
          </ac:grpSpMkLst>
        </pc:grpChg>
        <pc:picChg chg="mod">
          <ac:chgData name="akshay paul" userId="ad48fac8c41fef94" providerId="LiveId" clId="{6DC078CC-F651-4F3B-8301-FEF22BB2C521}" dt="2024-01-17T15:51:13.012" v="126" actId="14100"/>
          <ac:picMkLst>
            <pc:docMk/>
            <pc:sldMk cId="3828774376" sldId="353"/>
            <ac:picMk id="7" creationId="{EB62BA26-64C4-2E8F-D18E-66CF1D429BF4}"/>
          </ac:picMkLst>
        </pc:picChg>
        <pc:inkChg chg="add del">
          <ac:chgData name="akshay paul" userId="ad48fac8c41fef94" providerId="LiveId" clId="{6DC078CC-F651-4F3B-8301-FEF22BB2C521}" dt="2024-01-17T15:43:32.171" v="20" actId="9405"/>
          <ac:inkMkLst>
            <pc:docMk/>
            <pc:sldMk cId="3828774376" sldId="353"/>
            <ac:inkMk id="2" creationId="{D44B41C9-9DA1-B10C-9EA1-7ABE727F94F6}"/>
          </ac:inkMkLst>
        </pc:inkChg>
        <pc:inkChg chg="add del">
          <ac:chgData name="akshay paul" userId="ad48fac8c41fef94" providerId="LiveId" clId="{6DC078CC-F651-4F3B-8301-FEF22BB2C521}" dt="2024-01-17T15:43:55.181" v="22" actId="9405"/>
          <ac:inkMkLst>
            <pc:docMk/>
            <pc:sldMk cId="3828774376" sldId="353"/>
            <ac:inkMk id="3" creationId="{B4352C07-E6FC-7C37-3BE2-5F03803224C7}"/>
          </ac:inkMkLst>
        </pc:inkChg>
        <pc:inkChg chg="add del">
          <ac:chgData name="akshay paul" userId="ad48fac8c41fef94" providerId="LiveId" clId="{6DC078CC-F651-4F3B-8301-FEF22BB2C521}" dt="2024-01-17T15:44:14.813" v="24" actId="9405"/>
          <ac:inkMkLst>
            <pc:docMk/>
            <pc:sldMk cId="3828774376" sldId="353"/>
            <ac:inkMk id="6" creationId="{6C80595A-AAF9-0CB3-475C-743F7D8BB9F0}"/>
          </ac:inkMkLst>
        </pc:inkChg>
        <pc:inkChg chg="add del">
          <ac:chgData name="akshay paul" userId="ad48fac8c41fef94" providerId="LiveId" clId="{6DC078CC-F651-4F3B-8301-FEF22BB2C521}" dt="2024-01-17T15:44:24.026" v="26" actId="9405"/>
          <ac:inkMkLst>
            <pc:docMk/>
            <pc:sldMk cId="3828774376" sldId="353"/>
            <ac:inkMk id="8" creationId="{8CA887EF-45A6-F5B7-92D2-13C27391EC46}"/>
          </ac:inkMkLst>
        </pc:inkChg>
        <pc:inkChg chg="add del">
          <ac:chgData name="akshay paul" userId="ad48fac8c41fef94" providerId="LiveId" clId="{6DC078CC-F651-4F3B-8301-FEF22BB2C521}" dt="2024-01-17T15:47:15.626" v="33" actId="9405"/>
          <ac:inkMkLst>
            <pc:docMk/>
            <pc:sldMk cId="3828774376" sldId="353"/>
            <ac:inkMk id="12" creationId="{01E11A98-E1B4-F0C0-DF88-D218FB107FBE}"/>
          </ac:inkMkLst>
        </pc:inkChg>
        <pc:inkChg chg="add del">
          <ac:chgData name="akshay paul" userId="ad48fac8c41fef94" providerId="LiveId" clId="{6DC078CC-F651-4F3B-8301-FEF22BB2C521}" dt="2024-01-17T15:47:20.852" v="35" actId="9405"/>
          <ac:inkMkLst>
            <pc:docMk/>
            <pc:sldMk cId="3828774376" sldId="353"/>
            <ac:inkMk id="13" creationId="{163A139C-E424-2500-EAAF-7EE82DED1E6F}"/>
          </ac:inkMkLst>
        </pc:inkChg>
        <pc:inkChg chg="add del">
          <ac:chgData name="akshay paul" userId="ad48fac8c41fef94" providerId="LiveId" clId="{6DC078CC-F651-4F3B-8301-FEF22BB2C521}" dt="2024-01-17T15:47:47.907" v="47" actId="9405"/>
          <ac:inkMkLst>
            <pc:docMk/>
            <pc:sldMk cId="3828774376" sldId="353"/>
            <ac:inkMk id="14" creationId="{21A0DCB9-BB90-464C-DC25-892FEDD8565A}"/>
          </ac:inkMkLst>
        </pc:inkChg>
        <pc:inkChg chg="add del">
          <ac:chgData name="akshay paul" userId="ad48fac8c41fef94" providerId="LiveId" clId="{6DC078CC-F651-4F3B-8301-FEF22BB2C521}" dt="2024-01-17T15:47:47.680" v="46" actId="9405"/>
          <ac:inkMkLst>
            <pc:docMk/>
            <pc:sldMk cId="3828774376" sldId="353"/>
            <ac:inkMk id="15" creationId="{711ADD20-42BC-F4CA-D996-3A75BF4EDDB8}"/>
          </ac:inkMkLst>
        </pc:inkChg>
        <pc:inkChg chg="add del mod">
          <ac:chgData name="akshay paul" userId="ad48fac8c41fef94" providerId="LiveId" clId="{6DC078CC-F651-4F3B-8301-FEF22BB2C521}" dt="2024-01-17T15:47:46.173" v="45" actId="9405"/>
          <ac:inkMkLst>
            <pc:docMk/>
            <pc:sldMk cId="3828774376" sldId="353"/>
            <ac:inkMk id="16" creationId="{F13954A7-100B-72C1-E459-BDF774900A5F}"/>
          </ac:inkMkLst>
        </pc:inkChg>
        <pc:inkChg chg="add del mod">
          <ac:chgData name="akshay paul" userId="ad48fac8c41fef94" providerId="LiveId" clId="{6DC078CC-F651-4F3B-8301-FEF22BB2C521}" dt="2024-01-17T15:47:39.386" v="42"/>
          <ac:inkMkLst>
            <pc:docMk/>
            <pc:sldMk cId="3828774376" sldId="353"/>
            <ac:inkMk id="17" creationId="{E713A79B-C8E1-2575-5600-E9F40C038602}"/>
          </ac:inkMkLst>
        </pc:inkChg>
        <pc:inkChg chg="add del">
          <ac:chgData name="akshay paul" userId="ad48fac8c41fef94" providerId="LiveId" clId="{6DC078CC-F651-4F3B-8301-FEF22BB2C521}" dt="2024-01-17T15:47:44.736" v="44" actId="9405"/>
          <ac:inkMkLst>
            <pc:docMk/>
            <pc:sldMk cId="3828774376" sldId="353"/>
            <ac:inkMk id="19" creationId="{CB194A41-2EF2-9397-9D1C-D968EC85A852}"/>
          </ac:inkMkLst>
        </pc:inkChg>
        <pc:inkChg chg="add del">
          <ac:chgData name="akshay paul" userId="ad48fac8c41fef94" providerId="LiveId" clId="{6DC078CC-F651-4F3B-8301-FEF22BB2C521}" dt="2024-01-17T15:47:56.135" v="49" actId="9405"/>
          <ac:inkMkLst>
            <pc:docMk/>
            <pc:sldMk cId="3828774376" sldId="353"/>
            <ac:inkMk id="20" creationId="{86AB7B85-4ABB-6FB6-0852-F81327C8AF14}"/>
          </ac:inkMkLst>
        </pc:inkChg>
        <pc:inkChg chg="add del">
          <ac:chgData name="akshay paul" userId="ad48fac8c41fef94" providerId="LiveId" clId="{6DC078CC-F651-4F3B-8301-FEF22BB2C521}" dt="2024-01-17T15:48:03.121" v="51" actId="9405"/>
          <ac:inkMkLst>
            <pc:docMk/>
            <pc:sldMk cId="3828774376" sldId="353"/>
            <ac:inkMk id="21" creationId="{0D7DD287-1266-259B-80D3-D29B9B932615}"/>
          </ac:inkMkLst>
        </pc:inkChg>
        <pc:inkChg chg="add del">
          <ac:chgData name="akshay paul" userId="ad48fac8c41fef94" providerId="LiveId" clId="{6DC078CC-F651-4F3B-8301-FEF22BB2C521}" dt="2024-01-17T15:51:12.571" v="125" actId="9405"/>
          <ac:inkMkLst>
            <pc:docMk/>
            <pc:sldMk cId="3828774376" sldId="353"/>
            <ac:inkMk id="22" creationId="{A6906E73-7E13-90C6-6441-01A8A0EC4D59}"/>
          </ac:inkMkLst>
        </pc:inkChg>
        <pc:inkChg chg="add del mod">
          <ac:chgData name="akshay paul" userId="ad48fac8c41fef94" providerId="LiveId" clId="{6DC078CC-F651-4F3B-8301-FEF22BB2C521}" dt="2024-01-17T15:51:12.351" v="124" actId="9405"/>
          <ac:inkMkLst>
            <pc:docMk/>
            <pc:sldMk cId="3828774376" sldId="353"/>
            <ac:inkMk id="23" creationId="{9B87E40F-D4C1-94ED-02DD-429825DDF39C}"/>
          </ac:inkMkLst>
        </pc:inkChg>
        <pc:inkChg chg="add del mod">
          <ac:chgData name="akshay paul" userId="ad48fac8c41fef94" providerId="LiveId" clId="{6DC078CC-F651-4F3B-8301-FEF22BB2C521}" dt="2024-01-17T15:51:12.224" v="123" actId="9405"/>
          <ac:inkMkLst>
            <pc:docMk/>
            <pc:sldMk cId="3828774376" sldId="353"/>
            <ac:inkMk id="24" creationId="{14F8E690-AE0B-3598-2012-471B799D59DB}"/>
          </ac:inkMkLst>
        </pc:inkChg>
        <pc:inkChg chg="add del mod">
          <ac:chgData name="akshay paul" userId="ad48fac8c41fef94" providerId="LiveId" clId="{6DC078CC-F651-4F3B-8301-FEF22BB2C521}" dt="2024-01-17T15:51:12.051" v="122" actId="9405"/>
          <ac:inkMkLst>
            <pc:docMk/>
            <pc:sldMk cId="3828774376" sldId="353"/>
            <ac:inkMk id="25" creationId="{EED124CD-F179-F3B4-A032-8C3E8917B5AC}"/>
          </ac:inkMkLst>
        </pc:inkChg>
        <pc:inkChg chg="add del mod">
          <ac:chgData name="akshay paul" userId="ad48fac8c41fef94" providerId="LiveId" clId="{6DC078CC-F651-4F3B-8301-FEF22BB2C521}" dt="2024-01-17T15:48:20.831" v="61" actId="9405"/>
          <ac:inkMkLst>
            <pc:docMk/>
            <pc:sldMk cId="3828774376" sldId="353"/>
            <ac:inkMk id="26" creationId="{14A12854-F52E-545A-1B1F-7BCB4ECBD75F}"/>
          </ac:inkMkLst>
        </pc:inkChg>
        <pc:inkChg chg="add del mod">
          <ac:chgData name="akshay paul" userId="ad48fac8c41fef94" providerId="LiveId" clId="{6DC078CC-F651-4F3B-8301-FEF22BB2C521}" dt="2024-01-17T15:48:20.207" v="60"/>
          <ac:inkMkLst>
            <pc:docMk/>
            <pc:sldMk cId="3828774376" sldId="353"/>
            <ac:inkMk id="27" creationId="{A3680413-4CBA-3A1C-15A0-19C744AFC5EF}"/>
          </ac:inkMkLst>
        </pc:inkChg>
        <pc:inkChg chg="add del mod">
          <ac:chgData name="akshay paul" userId="ad48fac8c41fef94" providerId="LiveId" clId="{6DC078CC-F651-4F3B-8301-FEF22BB2C521}" dt="2024-01-17T15:51:11.862" v="121" actId="9405"/>
          <ac:inkMkLst>
            <pc:docMk/>
            <pc:sldMk cId="3828774376" sldId="353"/>
            <ac:inkMk id="29" creationId="{010DCC54-E033-39AB-CBBC-3F0944A59BFC}"/>
          </ac:inkMkLst>
        </pc:inkChg>
        <pc:inkChg chg="add del mod">
          <ac:chgData name="akshay paul" userId="ad48fac8c41fef94" providerId="LiveId" clId="{6DC078CC-F651-4F3B-8301-FEF22BB2C521}" dt="2024-01-17T15:51:11.720" v="120" actId="9405"/>
          <ac:inkMkLst>
            <pc:docMk/>
            <pc:sldMk cId="3828774376" sldId="353"/>
            <ac:inkMk id="30" creationId="{F49538C2-E999-CA83-095A-81F299AFCD71}"/>
          </ac:inkMkLst>
        </pc:inkChg>
        <pc:inkChg chg="add del mod">
          <ac:chgData name="akshay paul" userId="ad48fac8c41fef94" providerId="LiveId" clId="{6DC078CC-F651-4F3B-8301-FEF22BB2C521}" dt="2024-01-17T15:51:11.547" v="119"/>
          <ac:inkMkLst>
            <pc:docMk/>
            <pc:sldMk cId="3828774376" sldId="353"/>
            <ac:inkMk id="31" creationId="{6549AB00-1F86-5B0C-024A-734521551CE0}"/>
          </ac:inkMkLst>
        </pc:inkChg>
        <pc:inkChg chg="add del mod">
          <ac:chgData name="akshay paul" userId="ad48fac8c41fef94" providerId="LiveId" clId="{6DC078CC-F651-4F3B-8301-FEF22BB2C521}" dt="2024-01-17T15:51:11.387" v="117" actId="9405"/>
          <ac:inkMkLst>
            <pc:docMk/>
            <pc:sldMk cId="3828774376" sldId="353"/>
            <ac:inkMk id="33" creationId="{2026759B-E470-548E-98C1-7E8E6B53D173}"/>
          </ac:inkMkLst>
        </pc:inkChg>
        <pc:inkChg chg="add del mod">
          <ac:chgData name="akshay paul" userId="ad48fac8c41fef94" providerId="LiveId" clId="{6DC078CC-F651-4F3B-8301-FEF22BB2C521}" dt="2024-01-17T15:51:11.213" v="116" actId="9405"/>
          <ac:inkMkLst>
            <pc:docMk/>
            <pc:sldMk cId="3828774376" sldId="353"/>
            <ac:inkMk id="34" creationId="{41D5A3F1-C3C5-A7BD-434D-54D52971ABF7}"/>
          </ac:inkMkLst>
        </pc:inkChg>
        <pc:inkChg chg="add del mod">
          <ac:chgData name="akshay paul" userId="ad48fac8c41fef94" providerId="LiveId" clId="{6DC078CC-F651-4F3B-8301-FEF22BB2C521}" dt="2024-01-17T15:51:11.054" v="115" actId="9405"/>
          <ac:inkMkLst>
            <pc:docMk/>
            <pc:sldMk cId="3828774376" sldId="353"/>
            <ac:inkMk id="35" creationId="{617ABE90-9585-B2CB-9659-DF6EFDF9EF29}"/>
          </ac:inkMkLst>
        </pc:inkChg>
        <pc:inkChg chg="add del mod">
          <ac:chgData name="akshay paul" userId="ad48fac8c41fef94" providerId="LiveId" clId="{6DC078CC-F651-4F3B-8301-FEF22BB2C521}" dt="2024-01-17T15:48:40.128" v="72"/>
          <ac:inkMkLst>
            <pc:docMk/>
            <pc:sldMk cId="3828774376" sldId="353"/>
            <ac:inkMk id="36" creationId="{2C0AF6A2-D6F3-5F1B-6F75-9A0876588CDA}"/>
          </ac:inkMkLst>
        </pc:inkChg>
        <pc:inkChg chg="add del">
          <ac:chgData name="akshay paul" userId="ad48fac8c41fef94" providerId="LiveId" clId="{6DC078CC-F651-4F3B-8301-FEF22BB2C521}" dt="2024-01-17T15:48:45.372" v="74" actId="9405"/>
          <ac:inkMkLst>
            <pc:docMk/>
            <pc:sldMk cId="3828774376" sldId="353"/>
            <ac:inkMk id="38" creationId="{BE76ACD9-60BD-53B3-2620-7E8B1E7F11BA}"/>
          </ac:inkMkLst>
        </pc:inkChg>
        <pc:inkChg chg="add del mod">
          <ac:chgData name="akshay paul" userId="ad48fac8c41fef94" providerId="LiveId" clId="{6DC078CC-F651-4F3B-8301-FEF22BB2C521}" dt="2024-01-17T15:48:54.546" v="78"/>
          <ac:inkMkLst>
            <pc:docMk/>
            <pc:sldMk cId="3828774376" sldId="353"/>
            <ac:inkMk id="39" creationId="{B7DB6374-6728-FD52-71C7-D5A6BDE6C8E5}"/>
          </ac:inkMkLst>
        </pc:inkChg>
        <pc:inkChg chg="add del mod">
          <ac:chgData name="akshay paul" userId="ad48fac8c41fef94" providerId="LiveId" clId="{6DC078CC-F651-4F3B-8301-FEF22BB2C521}" dt="2024-01-17T15:49:02.182" v="82"/>
          <ac:inkMkLst>
            <pc:docMk/>
            <pc:sldMk cId="3828774376" sldId="353"/>
            <ac:inkMk id="41" creationId="{012A4B8F-D78B-3FB2-3AA4-70CCF14D20CB}"/>
          </ac:inkMkLst>
        </pc:inkChg>
        <pc:inkChg chg="add del">
          <ac:chgData name="akshay paul" userId="ad48fac8c41fef94" providerId="LiveId" clId="{6DC078CC-F651-4F3B-8301-FEF22BB2C521}" dt="2024-01-17T15:49:09.520" v="84" actId="9405"/>
          <ac:inkMkLst>
            <pc:docMk/>
            <pc:sldMk cId="3828774376" sldId="353"/>
            <ac:inkMk id="43" creationId="{7DF33C8E-3D4C-C6AB-A016-0B87D5931D97}"/>
          </ac:inkMkLst>
        </pc:inkChg>
        <pc:inkChg chg="add del mod">
          <ac:chgData name="akshay paul" userId="ad48fac8c41fef94" providerId="LiveId" clId="{6DC078CC-F651-4F3B-8301-FEF22BB2C521}" dt="2024-01-17T15:49:17.196" v="88"/>
          <ac:inkMkLst>
            <pc:docMk/>
            <pc:sldMk cId="3828774376" sldId="353"/>
            <ac:inkMk id="44" creationId="{C59E71BA-FD3A-2160-22DC-2AD61C6F9A95}"/>
          </ac:inkMkLst>
        </pc:inkChg>
        <pc:inkChg chg="add del mod">
          <ac:chgData name="akshay paul" userId="ad48fac8c41fef94" providerId="LiveId" clId="{6DC078CC-F651-4F3B-8301-FEF22BB2C521}" dt="2024-01-17T15:49:25.051" v="92"/>
          <ac:inkMkLst>
            <pc:docMk/>
            <pc:sldMk cId="3828774376" sldId="353"/>
            <ac:inkMk id="46" creationId="{D4901382-1E11-ABD4-5CCA-B47B9C6D8384}"/>
          </ac:inkMkLst>
        </pc:inkChg>
        <pc:inkChg chg="add del">
          <ac:chgData name="akshay paul" userId="ad48fac8c41fef94" providerId="LiveId" clId="{6DC078CC-F651-4F3B-8301-FEF22BB2C521}" dt="2024-01-17T15:49:30.394" v="94" actId="9405"/>
          <ac:inkMkLst>
            <pc:docMk/>
            <pc:sldMk cId="3828774376" sldId="353"/>
            <ac:inkMk id="48" creationId="{E851A58B-DB76-FB78-8E73-17C9CFA12392}"/>
          </ac:inkMkLst>
        </pc:inkChg>
        <pc:inkChg chg="add del">
          <ac:chgData name="akshay paul" userId="ad48fac8c41fef94" providerId="LiveId" clId="{6DC078CC-F651-4F3B-8301-FEF22BB2C521}" dt="2024-01-17T15:51:10.441" v="114" actId="9405"/>
          <ac:inkMkLst>
            <pc:docMk/>
            <pc:sldMk cId="3828774376" sldId="353"/>
            <ac:inkMk id="49" creationId="{77745ABF-8E96-5229-A5EB-D527FD76C402}"/>
          </ac:inkMkLst>
        </pc:inkChg>
        <pc:inkChg chg="add del">
          <ac:chgData name="akshay paul" userId="ad48fac8c41fef94" providerId="LiveId" clId="{6DC078CC-F651-4F3B-8301-FEF22BB2C521}" dt="2024-01-17T15:51:09.795" v="113" actId="9405"/>
          <ac:inkMkLst>
            <pc:docMk/>
            <pc:sldMk cId="3828774376" sldId="353"/>
            <ac:inkMk id="50" creationId="{4D67C2A7-2FAB-EBF2-7125-764FF602EB0E}"/>
          </ac:inkMkLst>
        </pc:inkChg>
        <pc:cxnChg chg="add del mod">
          <ac:chgData name="akshay paul" userId="ad48fac8c41fef94" providerId="LiveId" clId="{6DC078CC-F651-4F3B-8301-FEF22BB2C521}" dt="2024-01-17T15:46:43.773" v="30" actId="11529"/>
          <ac:cxnSpMkLst>
            <pc:docMk/>
            <pc:sldMk cId="3828774376" sldId="353"/>
            <ac:cxnSpMk id="11" creationId="{462C02B1-8F78-EC21-61EA-1FDA057A3741}"/>
          </ac:cxnSpMkLst>
        </pc:cxnChg>
      </pc:sldChg>
      <pc:sldChg chg="modSp mod">
        <pc:chgData name="akshay paul" userId="ad48fac8c41fef94" providerId="LiveId" clId="{6DC078CC-F651-4F3B-8301-FEF22BB2C521}" dt="2024-01-18T19:17:08.101" v="544" actId="1076"/>
        <pc:sldMkLst>
          <pc:docMk/>
          <pc:sldMk cId="1326710549" sldId="354"/>
        </pc:sldMkLst>
        <pc:spChg chg="mod">
          <ac:chgData name="akshay paul" userId="ad48fac8c41fef94" providerId="LiveId" clId="{6DC078CC-F651-4F3B-8301-FEF22BB2C521}" dt="2024-01-18T19:17:08.101" v="544" actId="1076"/>
          <ac:spMkLst>
            <pc:docMk/>
            <pc:sldMk cId="1326710549" sldId="354"/>
            <ac:spMk id="10" creationId="{09A44AD6-57DE-E1AF-A8B1-88EDD9785F4A}"/>
          </ac:spMkLst>
        </pc:spChg>
      </pc:sldChg>
      <pc:sldChg chg="addSp delSp modSp new mod modClrScheme chgLayout">
        <pc:chgData name="akshay paul" userId="ad48fac8c41fef94" providerId="LiveId" clId="{6DC078CC-F651-4F3B-8301-FEF22BB2C521}" dt="2024-01-18T19:13:42.557" v="528" actId="14100"/>
        <pc:sldMkLst>
          <pc:docMk/>
          <pc:sldMk cId="397896278" sldId="355"/>
        </pc:sldMkLst>
        <pc:spChg chg="del mod ord">
          <ac:chgData name="akshay paul" userId="ad48fac8c41fef94" providerId="LiveId" clId="{6DC078CC-F651-4F3B-8301-FEF22BB2C521}" dt="2024-01-18T19:12:42.809" v="483" actId="700"/>
          <ac:spMkLst>
            <pc:docMk/>
            <pc:sldMk cId="397896278" sldId="355"/>
            <ac:spMk id="2" creationId="{645ABF2B-B93F-5DAB-1EBD-CE08B8015D8E}"/>
          </ac:spMkLst>
        </pc:spChg>
        <pc:spChg chg="del">
          <ac:chgData name="akshay paul" userId="ad48fac8c41fef94" providerId="LiveId" clId="{6DC078CC-F651-4F3B-8301-FEF22BB2C521}" dt="2024-01-18T19:12:42.809" v="483" actId="700"/>
          <ac:spMkLst>
            <pc:docMk/>
            <pc:sldMk cId="397896278" sldId="355"/>
            <ac:spMk id="3" creationId="{93FB1F43-C6B8-9A9F-F586-331813E698E3}"/>
          </ac:spMkLst>
        </pc:spChg>
        <pc:spChg chg="del">
          <ac:chgData name="akshay paul" userId="ad48fac8c41fef94" providerId="LiveId" clId="{6DC078CC-F651-4F3B-8301-FEF22BB2C521}" dt="2024-01-18T19:12:42.809" v="483" actId="700"/>
          <ac:spMkLst>
            <pc:docMk/>
            <pc:sldMk cId="397896278" sldId="355"/>
            <ac:spMk id="4" creationId="{B59E5054-3177-48E0-9A82-7B2BC40E3A8F}"/>
          </ac:spMkLst>
        </pc:spChg>
        <pc:spChg chg="del">
          <ac:chgData name="akshay paul" userId="ad48fac8c41fef94" providerId="LiveId" clId="{6DC078CC-F651-4F3B-8301-FEF22BB2C521}" dt="2024-01-18T19:12:42.809" v="483" actId="700"/>
          <ac:spMkLst>
            <pc:docMk/>
            <pc:sldMk cId="397896278" sldId="355"/>
            <ac:spMk id="5" creationId="{27459969-6D0E-A488-B315-309BF016C007}"/>
          </ac:spMkLst>
        </pc:spChg>
        <pc:spChg chg="del">
          <ac:chgData name="akshay paul" userId="ad48fac8c41fef94" providerId="LiveId" clId="{6DC078CC-F651-4F3B-8301-FEF22BB2C521}" dt="2024-01-18T19:12:42.809" v="483" actId="700"/>
          <ac:spMkLst>
            <pc:docMk/>
            <pc:sldMk cId="397896278" sldId="355"/>
            <ac:spMk id="6" creationId="{8FE57259-4930-7728-4721-11A39725BF74}"/>
          </ac:spMkLst>
        </pc:spChg>
        <pc:spChg chg="mod ord">
          <ac:chgData name="akshay paul" userId="ad48fac8c41fef94" providerId="LiveId" clId="{6DC078CC-F651-4F3B-8301-FEF22BB2C521}" dt="2024-01-18T19:12:42.809" v="483" actId="700"/>
          <ac:spMkLst>
            <pc:docMk/>
            <pc:sldMk cId="397896278" sldId="355"/>
            <ac:spMk id="7" creationId="{7AF2E9F4-5EA8-16AF-3450-7CA2EC46E628}"/>
          </ac:spMkLst>
        </pc:spChg>
        <pc:spChg chg="mod ord">
          <ac:chgData name="akshay paul" userId="ad48fac8c41fef94" providerId="LiveId" clId="{6DC078CC-F651-4F3B-8301-FEF22BB2C521}" dt="2024-01-18T19:12:59.706" v="519" actId="14100"/>
          <ac:spMkLst>
            <pc:docMk/>
            <pc:sldMk cId="397896278" sldId="355"/>
            <ac:spMk id="8" creationId="{0102F617-A824-1702-3904-51DB739925E6}"/>
          </ac:spMkLst>
        </pc:spChg>
        <pc:spChg chg="del">
          <ac:chgData name="akshay paul" userId="ad48fac8c41fef94" providerId="LiveId" clId="{6DC078CC-F651-4F3B-8301-FEF22BB2C521}" dt="2024-01-18T19:12:42.809" v="483" actId="700"/>
          <ac:spMkLst>
            <pc:docMk/>
            <pc:sldMk cId="397896278" sldId="355"/>
            <ac:spMk id="9" creationId="{73E5FFD7-93AC-79E6-E906-662D960A183A}"/>
          </ac:spMkLst>
        </pc:spChg>
        <pc:spChg chg="del">
          <ac:chgData name="akshay paul" userId="ad48fac8c41fef94" providerId="LiveId" clId="{6DC078CC-F651-4F3B-8301-FEF22BB2C521}" dt="2024-01-18T19:12:42.809" v="483" actId="700"/>
          <ac:spMkLst>
            <pc:docMk/>
            <pc:sldMk cId="397896278" sldId="355"/>
            <ac:spMk id="10" creationId="{B7E50A28-B7BB-084C-4229-923A6D5AC3FB}"/>
          </ac:spMkLst>
        </pc:spChg>
        <pc:spChg chg="del">
          <ac:chgData name="akshay paul" userId="ad48fac8c41fef94" providerId="LiveId" clId="{6DC078CC-F651-4F3B-8301-FEF22BB2C521}" dt="2024-01-18T19:12:42.809" v="483" actId="700"/>
          <ac:spMkLst>
            <pc:docMk/>
            <pc:sldMk cId="397896278" sldId="355"/>
            <ac:spMk id="11" creationId="{8B8DD58F-1119-A167-C0F1-3AEE715EC540}"/>
          </ac:spMkLst>
        </pc:spChg>
        <pc:spChg chg="del">
          <ac:chgData name="akshay paul" userId="ad48fac8c41fef94" providerId="LiveId" clId="{6DC078CC-F651-4F3B-8301-FEF22BB2C521}" dt="2024-01-18T19:12:42.809" v="483" actId="700"/>
          <ac:spMkLst>
            <pc:docMk/>
            <pc:sldMk cId="397896278" sldId="355"/>
            <ac:spMk id="12" creationId="{EF287FB8-9805-B37D-0F9A-260BA44178C2}"/>
          </ac:spMkLst>
        </pc:spChg>
        <pc:spChg chg="del">
          <ac:chgData name="akshay paul" userId="ad48fac8c41fef94" providerId="LiveId" clId="{6DC078CC-F651-4F3B-8301-FEF22BB2C521}" dt="2024-01-18T19:12:42.809" v="483" actId="700"/>
          <ac:spMkLst>
            <pc:docMk/>
            <pc:sldMk cId="397896278" sldId="355"/>
            <ac:spMk id="13" creationId="{AEEAB315-F166-3780-244B-7CC9A725AE0D}"/>
          </ac:spMkLst>
        </pc:spChg>
        <pc:spChg chg="del">
          <ac:chgData name="akshay paul" userId="ad48fac8c41fef94" providerId="LiveId" clId="{6DC078CC-F651-4F3B-8301-FEF22BB2C521}" dt="2024-01-18T19:12:42.809" v="483" actId="700"/>
          <ac:spMkLst>
            <pc:docMk/>
            <pc:sldMk cId="397896278" sldId="355"/>
            <ac:spMk id="14" creationId="{DC85D526-9104-C1DB-3B39-39A892CDF410}"/>
          </ac:spMkLst>
        </pc:spChg>
        <pc:spChg chg="add del mod ord">
          <ac:chgData name="akshay paul" userId="ad48fac8c41fef94" providerId="LiveId" clId="{6DC078CC-F651-4F3B-8301-FEF22BB2C521}" dt="2024-01-18T19:13:25.994" v="522" actId="478"/>
          <ac:spMkLst>
            <pc:docMk/>
            <pc:sldMk cId="397896278" sldId="355"/>
            <ac:spMk id="15" creationId="{CF558C16-4912-D316-09F5-B821F153CA8A}"/>
          </ac:spMkLst>
        </pc:spChg>
        <pc:picChg chg="add mod">
          <ac:chgData name="akshay paul" userId="ad48fac8c41fef94" providerId="LiveId" clId="{6DC078CC-F651-4F3B-8301-FEF22BB2C521}" dt="2024-01-18T19:13:42.557" v="528" actId="14100"/>
          <ac:picMkLst>
            <pc:docMk/>
            <pc:sldMk cId="397896278" sldId="355"/>
            <ac:picMk id="17" creationId="{C021053A-A97D-5E44-5C3D-5F9B141F415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1/19/2024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6T18:11:09.820"/>
    </inkml:context>
    <inkml:brush xml:id="br0">
      <inkml:brushProperty name="width" value="0.05" units="cm"/>
      <inkml:brushProperty name="height" value="0.05" units="cm"/>
      <inkml:brushProperty name="color" value="#00A0D7"/>
    </inkml:brush>
  </inkml:definitions>
  <inkml:trace contextRef="#ctx0" brushRef="#br0">0 28 24575,'9'-1'0,"-1"0"0,0 0 0,0-1 0,10-4 0,23-3 0,43 2 0,95 7 0,-94 1 0,-81-1 0,0-1 0,1 2 0,-1-1 0,0 0 0,0 1 0,0 0 0,1 0 0,-1 0 0,0 1 0,0-1 0,0 1 0,-1 0 0,7 4 0,-7-3 0,1 0 0,-1 1 0,-1 0 0,1-1 0,0 1 0,-1 0 0,0 0 0,0 1 0,0-1 0,0 0 0,-1 1 0,2 6 0,3 22 0,-1 0 0,-2 0 0,-1 1 0,-5 64 0,0-13 0,3 459 0,0-539 0,0 1 0,0-1 0,1 1 0,0-1 0,0 0 0,0 1 0,0-1 0,1 0 0,0 1 0,0-1 0,0 0 0,6 7 0,-4-7 0,0 0 0,1-1 0,-1 1 0,1-1 0,0 0 0,0-1 0,1 1 0,-1-1 0,1 0 0,9 3 0,105 56 0,-60-28 0,-35-23 0,51 16 0,-60-22 0,0 0 0,1 0 0,-2 2 0,1 0 0,-1 1 0,0 0 0,26 20 0,-40-27 0,1 0 0,-1 0 0,0 1 0,0-1 0,0 0 0,0 0 0,0 1 0,0-1 0,0 1 0,0-1 0,-1 0 0,1 1 0,-1 0 0,1-1 0,-1 1 0,1-1 0,-1 1 0,0 0 0,0-1 0,0 1 0,0-1 0,0 1 0,0 0 0,0-1 0,-1 4 0,0-2 0,-1 0 0,0 0 0,1 0 0,-1 0 0,0-1 0,0 1 0,-1 0 0,1-1 0,-1 0 0,1 1 0,-6 2 0,-4 3 0,0-1 0,0 0 0,-1-1 0,1-1 0,-18 6 0,-19 5 0,-80 39 0,123-52 0,-11 3 0,-1 0 0,0-1 0,0 0 0,-21 1 0,-31 8 0,68-14 0,0 1 0,0-1 0,0 1 0,1 0 0,-1 0 0,0 0 0,0 0 0,1 0 0,-1 0 0,1 0 0,-1 0 0,1 1 0,-1-1 0,1 1 0,0-1 0,0 1 0,-1-1 0,1 1 0,0 0 0,1 0 0,-1-1 0,0 1 0,0 0 0,1 0 0,-1 0 0,1 0 0,-1 3 0,1 5 0,0-1 0,1 1 0,0-1 0,4 18 0,1 10 0,-5 122 0,2 12 0,1-142 0,2 1 0,15 47 0,-2-8 0,-8-23 0,2 0 0,-3 1 0,-1 1 0,3 90 0,-14 575 0,2-709 0,0 0 0,0 0 0,0 0 0,-1 0 0,1 0 0,-1 0 0,0-1 0,0 1 0,-1 0 0,1 0 0,-1-1 0,0 1 0,0-1 0,-4 6 0,2-5 0,0 0 0,0 0 0,-1-1 0,0 1 0,0-1 0,0 0 0,0-1 0,0 1 0,-8 2 0,-14 6 0,-1-1 0,0-1 0,-1-1 0,1-1 0,-1-2 0,-1-1 0,-35 0 0,-185-5-1365,239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6T18:11:34.129"/>
    </inkml:context>
    <inkml:brush xml:id="br0">
      <inkml:brushProperty name="width" value="0.05" units="cm"/>
      <inkml:brushProperty name="height" value="0.05" units="cm"/>
      <inkml:brushProperty name="color" value="#00A0D7"/>
    </inkml:brush>
  </inkml:definitions>
  <inkml:trace contextRef="#ctx0" brushRef="#br0">107 1 24575,'31'0'0,"48"-1"0,139 18 0,-1 19 0,-213-35 0,0-1 0,-1 1 0,1 0 0,0 0 0,0 0 0,-1 0 0,1 1 0,-1-1 0,1 1 0,-1 0 0,0 0 0,0 0 0,1 0 0,-2 1 0,1-1 0,5 6 0,-6-3 0,1-1 0,-1 1 0,0 0 0,0 0 0,-1-1 0,1 1 0,-1 0 0,0 1 0,0-1 0,-1 0 0,1 10 0,-3 284 0,0-102 0,0-97 0,4 110 0,-1-206 0,0 0 0,-1-1 0,1 1 0,0-1 0,1 1 0,-1-1 0,1 0 0,-1 1 0,1-1 0,0 0 0,0 0 0,1 0 0,-1 0 0,0-1 0,1 1 0,0-1 0,0 1 0,4 2 0,6 3 0,1 0 0,-1-2 0,20 8 0,12 6 0,83 44 0,-108-53 0,0 2 0,28 22 0,26 17 0,-60-44 0,0 1 0,-1 1 0,0 0 0,19 20 0,-29-28 0,0 1 0,0 0 0,-1 0 0,1 0 0,-1 0 0,0 0 0,0 1 0,0-1 0,0 1 0,-1-1 0,1 1 0,-1 0 0,0-1 0,0 1 0,0 0 0,-1 0 0,1 0 0,-1 0 0,0 0 0,0 0 0,0 0 0,-1-1 0,1 1 0,-3 7 0,1-7 0,-1 0 0,0-1 0,1 0 0,-1 1 0,0-1 0,-1 0 0,1 0 0,-1-1 0,1 1 0,-1-1 0,0 1 0,0-1 0,1 0 0,-2-1 0,1 1 0,-7 1 0,-5 1 0,0 0 0,0-1 0,-20 2 0,-175-6 0,135-2 0,-77 7 0,148-3 0,1-1 0,-1 1 0,1 0 0,-1 0 0,1 0 0,0 0 0,-1 1 0,1 0 0,0 0 0,0 0 0,0 0 0,0 1 0,1-1 0,-1 1 0,0 0 0,1 0 0,0 0 0,0 1 0,0-1 0,0 1 0,1 0 0,-1 0 0,1 0 0,0 0 0,0 0 0,0 0 0,1 0 0,-3 9 0,1 8 0,0 0 0,1 0 0,2 1 0,0-1 0,3 23 0,-1 7 0,-1-19 0,-1 1 0,-2-1 0,-12 63 0,8-56 0,1 0 0,2 1 0,2-1 0,4 46 0,-1 1 0,-1-64 0,2 1 0,6 30 0,3 29 0,5 41 0,-7-65 0,1 1 0,-6-39 0,-1 2 0,2 33 0,-6 263 0,-1-143 0,2-172 0,-1 1 0,0 0 0,0-1 0,-1 1 0,1 0 0,-1-1 0,0 1 0,0-1 0,0 1 0,0-1 0,0 1 0,-1-1 0,0 0 0,0 0 0,0 0 0,0 0 0,0 0 0,0 0 0,-1 0 0,1-1 0,-1 1 0,0-1 0,0 0 0,0 0 0,0 0 0,0 0 0,0 0 0,-1-1 0,1 1 0,0-1 0,-5 1 0,-11 6 0,-1-1 0,1-1 0,-1 0 0,-1-2 0,1 0 0,-30 1 0,-356-7-1365,395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6T18:11:50.887"/>
    </inkml:context>
    <inkml:brush xml:id="br0">
      <inkml:brushProperty name="width" value="0.05" units="cm"/>
      <inkml:brushProperty name="height" value="0.05" units="cm"/>
      <inkml:brushProperty name="color" value="#00A0D7"/>
    </inkml:brush>
  </inkml:definitions>
  <inkml:trace contextRef="#ctx0" brushRef="#br0">1817 81 24575,'-8'1'0,"0"0"0,1 1 0,-1-1 0,1 1 0,-1 1 0,-9 3 0,-13 5 0,-89 27 0,-35 10 0,73-27 0,-88 35 0,130-40 0,0 2 0,1 1 0,1 2 0,-40 30 0,17-9 0,34-26 0,2 2 0,-32 28 0,12 2 0,-72 100 0,49-58 0,10-14 0,-47 57 0,80-103 0,3 1 0,0 1 0,2 1 0,2 1 0,-18 48 0,-27 49 0,38-79 0,2 1 0,-28 104 0,32-94 0,-8 52 0,6-17 0,-31 162 0,45-199 0,5 115 0,3-81 0,0-54 0,1-1 0,14 67 0,30 79 0,-13-62 0,39 217 0,-55-267 0,44 114 0,-41-133 0,3-2 0,3 0 0,1-1 0,3-2 0,2-2 0,77 88 0,-37-59 0,67 63 0,-85-93 0,3-3 0,77 46 0,-105-73 0,1-1 0,0-1 0,1-2 0,1-2 0,0-1 0,64 12 0,21 1 0,-79-13 0,1-2 0,50 3 0,246-10 0,-159-3 0,-150 0 0,1 0 0,33-9 0,-7 2 0,141-35 0,-84 16 0,-75 17 0,-1-1 0,0-1 0,40-23 0,9-3 0,-37 19 0,-1-3 0,62-39 0,85-82 0,-107 77 0,-14 15 0,-27 19 0,67-60 0,-63 44 0,54-69 0,-82 89 0,-1 0 0,-1-1 0,-2-1 0,19-45 0,3-23 0,54-141 0,-73 178 0,25-125 0,-24 71 0,-9 58 0,-2 1 0,2-76 0,-14-385 0,1 470 0,-2 0 0,-3 0 0,-2 1 0,-1 0 0,-3 1 0,-2 0 0,-1 1 0,-23-44 0,1 9 0,3 5 0,-4 2 0,-50-75 0,-123-137 0,136 194 0,-87-81 0,28 48 0,-66-65 0,179 168 0,-43-29 0,39 30 0,-29-26 0,47 39 0,-1 1 0,0 0 0,-1 1 0,-14-8 0,15 8 0,-1 0 0,1 0 0,0 0 0,-12-12 0,-12-12 0,-65-46 0,86 67 0,-1 0 0,0 1 0,-1 0 0,0 1 0,0 0 0,0 1 0,-1 0 0,1 1 0,-1 1 0,0 0 0,0 1 0,-28-1 0,-4 3 0,-157 3 0,194-2 0,-1 0 0,2 1 0,-1 0 0,0 0 0,0 1 0,1 0 0,-13 6 0,2 2 0,-32 25 0,6-11 102,35-20-469,1 0 0,-1 1 1,-10 8-1,7-3-6459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19:09:29.757"/>
    </inkml:context>
    <inkml:brush xml:id="br0">
      <inkml:brushProperty name="width" value="0.035" units="cm"/>
      <inkml:brushProperty name="height" value="0.035" units="cm"/>
    </inkml:brush>
  </inkml:definitions>
  <inkml:trace contextRef="#ctx0" brushRef="#br0">764 35 24575,'-22'0'0,"-27"0"0,-76 8 0,111-5 0,-2-1 0,2 1 0,0 2 0,0 0 0,0 0 0,1 0 0,0 2 0,-1 0 0,-18 14 0,-48 37 0,55-43 0,2 1 0,1 2 0,0 0 0,1 1 0,-1 1 0,-22 32 0,9-4 0,11-18 0,-29 53 0,47-72 0,0 1 0,1-1 0,1 1 0,0 1 0,1-1 0,0 0 0,1 1 0,-3 21 0,4 15 0,2 1 0,2-2 0,8 51 0,-7-79 0,2 1 0,-1-1 0,1-1 0,2 0 0,1 0 0,0 0 0,0-2 0,2 2 0,24 28 0,-34-46 0,18 23 0,0-1 0,2-2 0,1 0 0,29 22 0,26 17 0,-58-42 0,1-2 0,1-1 0,0-1 0,2 0 0,40 18 0,-14-11 0,73 42 0,-65-30 0,-19-17 0,0 0 0,1-4 0,-1 0 0,55 9 0,-33-8 0,0-2 0,1-3 0,74-1 0,-101-6 0,0-2 0,0-2 0,0 0 0,0-3 0,49-14 0,120-48 0,-115 38 0,-66 24 0,0 0 0,0-2 0,-1 0 0,0-3 0,-1 2 0,-1-3 0,34-24 0,82-87 0,37-33 0,-157 144 0,-1-2 0,-1-1 0,0 0 0,-2-1 0,1-1 0,-1 1 0,-1 0 0,-2-2 0,11-24 0,-15 35 0,30-56 0,-26 51 0,-1-1 0,0 2 0,-1-2 0,0 0 0,-2 0 0,1 0 0,-2-1 0,1 0 0,3-26 0,-6 28 0,-1 1 0,1 0 0,-1 0 0,-1-1 0,0 1 0,0 0 0,-2 0 0,0-1 0,1 2 0,-2-1 0,-1 1 0,2-1 0,-9-10 0,-8-10 0,-2 0 0,-1 1 0,-2 0 0,-1 4 0,1-1 0,-4 1 0,0 1 0,-33-19 0,24 19 0,-1 3 0,-2 1 0,-66-24 0,100 43 0,-183-61 0,158 55 0,-1 1 0,2 2 0,-2 2 0,-38-1 0,39 5 0,-15 0 0,0-1 0,1-2 0,-1-1 0,1-3 0,-52-14 0,62 10 0,-2 2 0,1 2 0,-63-3 0,-116 11 0,82 1 0,29-3-1365,78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19:09:33.090"/>
    </inkml:context>
    <inkml:brush xml:id="br0">
      <inkml:brushProperty name="width" value="0.035" units="cm"/>
      <inkml:brushProperty name="height" value="0.035" units="cm"/>
    </inkml:brush>
  </inkml:definitions>
  <inkml:trace contextRef="#ctx0" brushRef="#br0">899 1 24575,'-15'0'0,"0"3"0,1-2 0,0 1 0,-2 2 0,-26 10 0,-69 36 0,50-21 0,-31 17 0,-136 93 0,224-136 0,-29 18 0,1 2 0,2 1 0,-1 3 0,2 0 0,2 1 0,-25 33 0,44-49 0,1 2 0,0 0 0,1 2 0,1-2 0,0 1 0,1 0 0,0 0 0,2 1 0,-1 0 0,2-1 0,1 1 0,0-1 0,0 1 0,4 16 0,2 15 0,3-1 0,1 0 0,23 61 0,-28-94 0,2 0 0,-1-2 0,0 2 0,2-2 0,0 1 0,17 18 0,66 59 0,-35-37 0,-10-12 0,2-3 0,1-2 0,101 54 0,-133-79 0,6 2 0,1-1 0,0-1 0,1-2 0,0-1 0,0 1 0,2-3 0,42 4 0,192-6 0,-146-6 0,638 4 0,-713-3 0,81-16 0,-52 7 0,159-26 0,-183 30 0,-1-1 0,74-24 0,-97 25 0,-1-1 0,0-1 0,-1 0 0,1-3 0,-1 1 0,-2-1 0,29-24 0,-38 28 0,-1-1 0,0 0 0,-1 0 0,0-1 0,-1 1 0,2-1 0,-3 0 0,1 0 0,-1 0 0,-2-2 0,2 2 0,-2-1 0,2-16 0,0-16 0,-3 0 0,-3-51 0,-1 26 0,3 54 0,-1 0 0,-2-1 0,1 1 0,-1 0 0,0 0 0,-3 0 0,1 1 0,0-1 0,-1 2 0,0-1 0,-2 0 0,0 1 0,-1 0 0,1 1 0,-1-1 0,-12-8 0,-17-14 0,-1 1 0,-2 1 0,-53-30 0,19 13 0,-150-114 0,145 119 0,36 24 0,-83-36 0,18 9 0,87 38 0,-1 3 0,2-2 0,-2 3 0,0 1 0,-23-2 0,-12-3 0,-17-1 0,1 5 0,-139 6 0,72 2 0,53-4 0,49-2 0,1 2 0,-2 2 0,1 2 0,1 0 0,0 4 0,-42 10 0,-99 30-1365,149-38-5461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2.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4.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a:xfrm>
            <a:off x="2324100" y="762580"/>
            <a:ext cx="7538357" cy="5025571"/>
          </a:xfrm>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5478" y="2901823"/>
            <a:ext cx="10515600" cy="640080"/>
          </a:xfrm>
        </p:spPr>
        <p:txBody>
          <a:bodyPr/>
          <a:lstStyle/>
          <a:p>
            <a:r>
              <a:rPr lang="en-US" dirty="0"/>
              <a:t>SATYAM FRAUD CASE</a:t>
            </a:r>
          </a:p>
        </p:txBody>
      </p:sp>
      <p:pic>
        <p:nvPicPr>
          <p:cNvPr id="3" name="Picture 2">
            <a:extLst>
              <a:ext uri="{FF2B5EF4-FFF2-40B4-BE49-F238E27FC236}">
                <a16:creationId xmlns:a16="http://schemas.microsoft.com/office/drawing/2014/main" id="{7A7C829D-B466-37A4-5218-F0635C8CD836}"/>
              </a:ext>
            </a:extLst>
          </p:cNvPr>
          <p:cNvPicPr>
            <a:picLocks noChangeAspect="1"/>
          </p:cNvPicPr>
          <p:nvPr/>
        </p:nvPicPr>
        <p:blipFill rotWithShape="1">
          <a:blip r:embed="rId3"/>
          <a:srcRect l="11579" t="2384" b="1"/>
          <a:stretch/>
        </p:blipFill>
        <p:spPr>
          <a:xfrm>
            <a:off x="8313576" y="3956177"/>
            <a:ext cx="3441836" cy="2612574"/>
          </a:xfrm>
          <a:prstGeom prst="rect">
            <a:avLst/>
          </a:prstGeom>
          <a:ln>
            <a:noFill/>
          </a:ln>
          <a:effectLst>
            <a:softEdge rad="112500"/>
          </a:effectLst>
        </p:spPr>
      </p:pic>
      <p:sp>
        <p:nvSpPr>
          <p:cNvPr id="6" name="TextBox 5">
            <a:extLst>
              <a:ext uri="{FF2B5EF4-FFF2-40B4-BE49-F238E27FC236}">
                <a16:creationId xmlns:a16="http://schemas.microsoft.com/office/drawing/2014/main" id="{A3C4E6FA-AB7C-F311-0F58-3D5DF309DC2D}"/>
              </a:ext>
            </a:extLst>
          </p:cNvPr>
          <p:cNvSpPr txBox="1"/>
          <p:nvPr/>
        </p:nvSpPr>
        <p:spPr>
          <a:xfrm>
            <a:off x="8173616" y="3954674"/>
            <a:ext cx="821094" cy="369332"/>
          </a:xfrm>
          <a:prstGeom prst="rect">
            <a:avLst/>
          </a:prstGeom>
          <a:solidFill>
            <a:schemeClr val="bg1"/>
          </a:solidFill>
        </p:spPr>
        <p:txBody>
          <a:bodyPr wrap="square" rtlCol="0">
            <a:spAutoFit/>
          </a:bodyPr>
          <a:lstStyle/>
          <a:p>
            <a:endParaRPr lang="en-IN" dirty="0"/>
          </a:p>
        </p:txBody>
      </p:sp>
      <p:sp>
        <p:nvSpPr>
          <p:cNvPr id="2" name="TextBox 1">
            <a:extLst>
              <a:ext uri="{FF2B5EF4-FFF2-40B4-BE49-F238E27FC236}">
                <a16:creationId xmlns:a16="http://schemas.microsoft.com/office/drawing/2014/main" id="{BDF45F54-81E6-74D3-6AAB-89F535C8894B}"/>
              </a:ext>
            </a:extLst>
          </p:cNvPr>
          <p:cNvSpPr txBox="1"/>
          <p:nvPr/>
        </p:nvSpPr>
        <p:spPr>
          <a:xfrm>
            <a:off x="431145" y="5262464"/>
            <a:ext cx="3601616" cy="1200329"/>
          </a:xfrm>
          <a:prstGeom prst="rect">
            <a:avLst/>
          </a:prstGeom>
          <a:noFill/>
        </p:spPr>
        <p:txBody>
          <a:bodyPr wrap="square" rtlCol="0">
            <a:spAutoFit/>
          </a:bodyPr>
          <a:lstStyle/>
          <a:p>
            <a:r>
              <a:rPr lang="en-US" sz="2400" dirty="0">
                <a:latin typeface="+mj-lt"/>
              </a:rPr>
              <a:t>Name: Akshay Paul</a:t>
            </a:r>
          </a:p>
          <a:p>
            <a:r>
              <a:rPr lang="en-US" sz="2400" dirty="0">
                <a:latin typeface="+mj-lt"/>
              </a:rPr>
              <a:t>Stream: MBA (Finance)</a:t>
            </a:r>
          </a:p>
          <a:p>
            <a:r>
              <a:rPr lang="en-US" sz="2400" dirty="0">
                <a:latin typeface="+mj-lt"/>
              </a:rPr>
              <a:t>Roll. No: 2320982515</a:t>
            </a:r>
            <a:endParaRPr lang="en-IN" sz="2400" dirty="0">
              <a:latin typeface="+mj-lt"/>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748CB4-8E2D-2F2E-5E3F-511D77D07091}"/>
              </a:ext>
            </a:extLst>
          </p:cNvPr>
          <p:cNvSpPr>
            <a:spLocks noGrp="1"/>
          </p:cNvSpPr>
          <p:nvPr>
            <p:ph type="sldNum" sz="quarter" idx="11"/>
          </p:nvPr>
        </p:nvSpPr>
        <p:spPr/>
        <p:txBody>
          <a:bodyPr/>
          <a:lstStyle/>
          <a:p>
            <a:fld id="{75DF2D63-3FF5-D547-96B9-BE9CCD1ABA58}" type="slidenum">
              <a:rPr lang="en-US" sz="1600" smtClean="0"/>
              <a:t>10</a:t>
            </a:fld>
            <a:endParaRPr lang="en-US" dirty="0"/>
          </a:p>
        </p:txBody>
      </p:sp>
      <p:sp>
        <p:nvSpPr>
          <p:cNvPr id="3" name="Footer Placeholder 2">
            <a:extLst>
              <a:ext uri="{FF2B5EF4-FFF2-40B4-BE49-F238E27FC236}">
                <a16:creationId xmlns:a16="http://schemas.microsoft.com/office/drawing/2014/main" id="{6C173B33-2487-95FD-E90C-A46336634F5B}"/>
              </a:ext>
            </a:extLst>
          </p:cNvPr>
          <p:cNvSpPr>
            <a:spLocks noGrp="1"/>
          </p:cNvSpPr>
          <p:nvPr>
            <p:ph type="ftr" sz="quarter" idx="12"/>
          </p:nvPr>
        </p:nvSpPr>
        <p:spPr>
          <a:xfrm rot="16200000">
            <a:off x="-299389" y="1355305"/>
            <a:ext cx="1897225" cy="268970"/>
          </a:xfrm>
        </p:spPr>
        <p:txBody>
          <a:bodyPr/>
          <a:lstStyle/>
          <a:p>
            <a:r>
              <a:rPr lang="en-US" dirty="0">
                <a:solidFill>
                  <a:schemeClr val="accent1">
                    <a:lumMod val="50000"/>
                  </a:schemeClr>
                </a:solidFill>
              </a:rPr>
              <a:t>Satyam fraud case</a:t>
            </a:r>
          </a:p>
        </p:txBody>
      </p:sp>
      <p:sp>
        <p:nvSpPr>
          <p:cNvPr id="7" name="TextBox 6">
            <a:extLst>
              <a:ext uri="{FF2B5EF4-FFF2-40B4-BE49-F238E27FC236}">
                <a16:creationId xmlns:a16="http://schemas.microsoft.com/office/drawing/2014/main" id="{C2AD36AE-93E5-720D-7CA4-FA0CFACB0AC4}"/>
              </a:ext>
            </a:extLst>
          </p:cNvPr>
          <p:cNvSpPr txBox="1"/>
          <p:nvPr/>
        </p:nvSpPr>
        <p:spPr>
          <a:xfrm>
            <a:off x="877824" y="2042623"/>
            <a:ext cx="10887339" cy="3539430"/>
          </a:xfrm>
          <a:prstGeom prst="rect">
            <a:avLst/>
          </a:prstGeom>
          <a:noFill/>
        </p:spPr>
        <p:txBody>
          <a:bodyPr wrap="square" rtlCol="0">
            <a:spAutoFit/>
          </a:bodyPr>
          <a:lstStyle/>
          <a:p>
            <a:pPr marL="285750" indent="-285750">
              <a:buFont typeface="Wingdings" panose="05000000000000000000" pitchFamily="2" charset="2"/>
              <a:buChar char="§"/>
            </a:pPr>
            <a:r>
              <a:rPr lang="en-IN" sz="2800" dirty="0">
                <a:effectLst/>
                <a:latin typeface="Aptos Display" panose="020B0004020202020204" pitchFamily="34" charset="0"/>
                <a:ea typeface="Calibri" panose="020F0502020204030204" pitchFamily="34" charset="0"/>
                <a:cs typeface="Dubai Light" panose="020B0303030403030204" pitchFamily="34" charset="-78"/>
              </a:rPr>
              <a:t>In 1991, Satyam debuted on the Bombay Stock Exchange (“BSE”).            Its initial  public offering (“IPO”) was oversubscribed 17 times. </a:t>
            </a:r>
          </a:p>
          <a:p>
            <a:pPr marL="285750" indent="-285750">
              <a:buFont typeface="Wingdings" panose="05000000000000000000" pitchFamily="2" charset="2"/>
              <a:buChar char="§"/>
            </a:pPr>
            <a:r>
              <a:rPr lang="en-IN" sz="2800" dirty="0">
                <a:effectLst/>
                <a:latin typeface="Aptos Display" panose="020B0004020202020204" pitchFamily="34" charset="0"/>
                <a:ea typeface="Calibri" panose="020F0502020204030204" pitchFamily="34" charset="0"/>
                <a:cs typeface="Dubai Light" panose="020B0303030403030204" pitchFamily="34" charset="-78"/>
              </a:rPr>
              <a:t>'Raju' built close relationships with Indian politicians and business leaders. In 2000, he was invited to share the podium with US President Bill Clinton during his visit to Hyderabad.</a:t>
            </a:r>
            <a:endParaRPr lang="en-IN" sz="2800" dirty="0">
              <a:latin typeface="Aptos Display" panose="020B0004020202020204" pitchFamily="34" charset="0"/>
              <a:ea typeface="Calibri" panose="020F0502020204030204" pitchFamily="34" charset="0"/>
              <a:cs typeface="Dubai Light" panose="020B0303030403030204" pitchFamily="34" charset="-78"/>
            </a:endParaRPr>
          </a:p>
          <a:p>
            <a:pPr marL="342900" indent="-342900">
              <a:buFont typeface="Wingdings" panose="05000000000000000000" pitchFamily="2" charset="2"/>
              <a:buChar char="§"/>
            </a:pPr>
            <a:r>
              <a:rPr lang="en-IN" sz="2800" kern="100" dirty="0">
                <a:effectLst/>
                <a:latin typeface="Aptos Display" panose="020B0004020202020204" pitchFamily="34" charset="0"/>
                <a:ea typeface="Calibri" panose="020F0502020204030204" pitchFamily="34" charset="0"/>
                <a:cs typeface="Dubai Light" panose="020B0303030403030204" pitchFamily="34" charset="-78"/>
              </a:rPr>
              <a:t>Satyam had a global presence in 37 countries, and 'Raju' was an established star. His company was the fourth-largest IT company in India, just after Tata Consultancy Services (“TCS”), Infosys and Wipro.</a:t>
            </a:r>
          </a:p>
        </p:txBody>
      </p:sp>
      <p:pic>
        <p:nvPicPr>
          <p:cNvPr id="9" name="Picture 8">
            <a:extLst>
              <a:ext uri="{FF2B5EF4-FFF2-40B4-BE49-F238E27FC236}">
                <a16:creationId xmlns:a16="http://schemas.microsoft.com/office/drawing/2014/main" id="{992167E0-1849-7868-A5BC-9005623C78C4}"/>
              </a:ext>
            </a:extLst>
          </p:cNvPr>
          <p:cNvPicPr>
            <a:picLocks noChangeAspect="1"/>
          </p:cNvPicPr>
          <p:nvPr/>
        </p:nvPicPr>
        <p:blipFill>
          <a:blip r:embed="rId2"/>
          <a:stretch>
            <a:fillRect/>
          </a:stretch>
        </p:blipFill>
        <p:spPr>
          <a:xfrm>
            <a:off x="11010122" y="0"/>
            <a:ext cx="1181877" cy="2780522"/>
          </a:xfrm>
          <a:prstGeom prst="rect">
            <a:avLst/>
          </a:prstGeom>
        </p:spPr>
      </p:pic>
      <p:pic>
        <p:nvPicPr>
          <p:cNvPr id="8" name="Picture 7">
            <a:extLst>
              <a:ext uri="{FF2B5EF4-FFF2-40B4-BE49-F238E27FC236}">
                <a16:creationId xmlns:a16="http://schemas.microsoft.com/office/drawing/2014/main" id="{9BA48CF5-78FC-2CA1-BE41-05DEAA17B546}"/>
              </a:ext>
            </a:extLst>
          </p:cNvPr>
          <p:cNvPicPr>
            <a:picLocks noChangeAspect="1"/>
          </p:cNvPicPr>
          <p:nvPr/>
        </p:nvPicPr>
        <p:blipFill>
          <a:blip r:embed="rId3"/>
          <a:stretch>
            <a:fillRect/>
          </a:stretch>
        </p:blipFill>
        <p:spPr>
          <a:xfrm>
            <a:off x="9097347" y="0"/>
            <a:ext cx="1912775" cy="1548882"/>
          </a:xfrm>
          <a:prstGeom prst="rect">
            <a:avLst/>
          </a:prstGeom>
        </p:spPr>
      </p:pic>
    </p:spTree>
    <p:extLst>
      <p:ext uri="{BB962C8B-B14F-4D97-AF65-F5344CB8AC3E}">
        <p14:creationId xmlns:p14="http://schemas.microsoft.com/office/powerpoint/2010/main" val="223891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EDE21F-5952-94E4-0429-E29650927C1E}"/>
              </a:ext>
            </a:extLst>
          </p:cNvPr>
          <p:cNvSpPr>
            <a:spLocks noGrp="1"/>
          </p:cNvSpPr>
          <p:nvPr>
            <p:ph type="sldNum" sz="quarter" idx="11"/>
          </p:nvPr>
        </p:nvSpPr>
        <p:spPr/>
        <p:txBody>
          <a:bodyPr/>
          <a:lstStyle/>
          <a:p>
            <a:fld id="{75DF2D63-3FF5-D547-96B9-BE9CCD1ABA58}" type="slidenum">
              <a:rPr lang="en-US" sz="1600" smtClean="0"/>
              <a:t>11</a:t>
            </a:fld>
            <a:endParaRPr lang="en-US" dirty="0"/>
          </a:p>
        </p:txBody>
      </p:sp>
      <p:sp>
        <p:nvSpPr>
          <p:cNvPr id="3" name="Footer Placeholder 2">
            <a:extLst>
              <a:ext uri="{FF2B5EF4-FFF2-40B4-BE49-F238E27FC236}">
                <a16:creationId xmlns:a16="http://schemas.microsoft.com/office/drawing/2014/main" id="{21CBF3F8-A79E-24BE-0995-DA8BF9135C9B}"/>
              </a:ext>
            </a:extLst>
          </p:cNvPr>
          <p:cNvSpPr>
            <a:spLocks noGrp="1"/>
          </p:cNvSpPr>
          <p:nvPr>
            <p:ph type="ftr" sz="quarter" idx="12"/>
          </p:nvPr>
        </p:nvSpPr>
        <p:spPr>
          <a:xfrm rot="16200000">
            <a:off x="-366697" y="1327751"/>
            <a:ext cx="1981201" cy="240099"/>
          </a:xfrm>
        </p:spPr>
        <p:txBody>
          <a:bodyPr/>
          <a:lstStyle/>
          <a:p>
            <a:r>
              <a:rPr lang="en-US" dirty="0">
                <a:solidFill>
                  <a:schemeClr val="accent1">
                    <a:lumMod val="50000"/>
                  </a:schemeClr>
                </a:solidFill>
              </a:rPr>
              <a:t>Satyam fraud case</a:t>
            </a:r>
          </a:p>
        </p:txBody>
      </p:sp>
      <p:sp>
        <p:nvSpPr>
          <p:cNvPr id="7" name="TextBox 6">
            <a:extLst>
              <a:ext uri="{FF2B5EF4-FFF2-40B4-BE49-F238E27FC236}">
                <a16:creationId xmlns:a16="http://schemas.microsoft.com/office/drawing/2014/main" id="{671B4594-9329-FBC4-B714-2A09537FAE97}"/>
              </a:ext>
            </a:extLst>
          </p:cNvPr>
          <p:cNvSpPr txBox="1"/>
          <p:nvPr/>
        </p:nvSpPr>
        <p:spPr>
          <a:xfrm>
            <a:off x="877824" y="2674338"/>
            <a:ext cx="11164886" cy="2308324"/>
          </a:xfrm>
          <a:prstGeom prst="rect">
            <a:avLst/>
          </a:prstGeom>
          <a:noFill/>
        </p:spPr>
        <p:txBody>
          <a:bodyPr wrap="square" rtlCol="0">
            <a:spAutoFit/>
          </a:bodyPr>
          <a:lstStyle/>
          <a:p>
            <a:pPr marL="285750" indent="-285750">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In 1988, 'Raju' and his family founded a group of companies called Maytas (“Satyam” spelt backwards). The Maytas group included Maytas Properties and Maytas Infrastructure Limited.</a:t>
            </a:r>
          </a:p>
          <a:p>
            <a:pPr marL="285750" indent="-285750">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 </a:t>
            </a:r>
            <a:r>
              <a:rPr lang="en-US" sz="2400" dirty="0">
                <a:effectLst/>
                <a:latin typeface="Aptos Display" panose="020B0004020202020204" pitchFamily="34" charset="0"/>
                <a:ea typeface="Calibri" panose="020F0502020204030204" pitchFamily="34" charset="0"/>
                <a:cs typeface="Dubai Light" panose="020B0303030403030204" pitchFamily="34" charset="-78"/>
              </a:rPr>
              <a:t>His sons, Tejas Raju and Rama Raju Jr headed the Maytas group</a:t>
            </a:r>
            <a:r>
              <a:rPr lang="en-IN" sz="2400" dirty="0">
                <a:effectLst/>
                <a:latin typeface="Aptos Display" panose="020B0004020202020204" pitchFamily="34" charset="0"/>
                <a:ea typeface="Calibri" panose="020F0502020204030204" pitchFamily="34" charset="0"/>
                <a:cs typeface="Dubai Light" panose="020B0303030403030204" pitchFamily="34" charset="-78"/>
              </a:rPr>
              <a:t>. </a:t>
            </a:r>
          </a:p>
          <a:p>
            <a:pPr marL="285750" indent="-285750">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Using 'Raju' influential political connections, Maytas Infrastructure acquired Indian government projects.</a:t>
            </a:r>
          </a:p>
        </p:txBody>
      </p:sp>
      <p:sp>
        <p:nvSpPr>
          <p:cNvPr id="8" name="TextBox 7">
            <a:extLst>
              <a:ext uri="{FF2B5EF4-FFF2-40B4-BE49-F238E27FC236}">
                <a16:creationId xmlns:a16="http://schemas.microsoft.com/office/drawing/2014/main" id="{79A18BBB-84A6-F518-ED92-C7F1B7C9D041}"/>
              </a:ext>
            </a:extLst>
          </p:cNvPr>
          <p:cNvSpPr txBox="1"/>
          <p:nvPr/>
        </p:nvSpPr>
        <p:spPr>
          <a:xfrm>
            <a:off x="961051" y="1283256"/>
            <a:ext cx="7660433" cy="707886"/>
          </a:xfrm>
          <a:prstGeom prst="rect">
            <a:avLst/>
          </a:prstGeom>
          <a:noFill/>
        </p:spPr>
        <p:txBody>
          <a:bodyPr wrap="square" rtlCol="0">
            <a:spAutoFit/>
          </a:bodyPr>
          <a:lstStyle/>
          <a:p>
            <a:r>
              <a:rPr lang="en-IN" sz="4000" b="1" dirty="0">
                <a:latin typeface="Arial Rounded MT Bold" panose="020F0704030504030204" pitchFamily="34" charset="0"/>
              </a:rPr>
              <a:t>'Raju' with MAYTAS</a:t>
            </a:r>
            <a:endParaRPr lang="en-IN" sz="400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542E8AF3-8B6D-661F-3AE7-81C6FE94A792}"/>
              </a:ext>
            </a:extLst>
          </p:cNvPr>
          <p:cNvPicPr>
            <a:picLocks noChangeAspect="1"/>
          </p:cNvPicPr>
          <p:nvPr/>
        </p:nvPicPr>
        <p:blipFill>
          <a:blip r:embed="rId2"/>
          <a:stretch>
            <a:fillRect/>
          </a:stretch>
        </p:blipFill>
        <p:spPr>
          <a:xfrm>
            <a:off x="6251511" y="276507"/>
            <a:ext cx="5722644" cy="1244383"/>
          </a:xfrm>
          <a:prstGeom prst="rect">
            <a:avLst/>
          </a:prstGeom>
        </p:spPr>
      </p:pic>
      <p:pic>
        <p:nvPicPr>
          <p:cNvPr id="5" name="Picture 4">
            <a:extLst>
              <a:ext uri="{FF2B5EF4-FFF2-40B4-BE49-F238E27FC236}">
                <a16:creationId xmlns:a16="http://schemas.microsoft.com/office/drawing/2014/main" id="{F66FBA75-0A1D-610A-297F-7F3A647F9577}"/>
              </a:ext>
            </a:extLst>
          </p:cNvPr>
          <p:cNvPicPr>
            <a:picLocks noChangeAspect="1"/>
          </p:cNvPicPr>
          <p:nvPr/>
        </p:nvPicPr>
        <p:blipFill>
          <a:blip r:embed="rId3"/>
          <a:stretch>
            <a:fillRect/>
          </a:stretch>
        </p:blipFill>
        <p:spPr>
          <a:xfrm>
            <a:off x="8182201" y="5078947"/>
            <a:ext cx="3505200" cy="1639111"/>
          </a:xfrm>
          <a:prstGeom prst="rect">
            <a:avLst/>
          </a:prstGeom>
        </p:spPr>
      </p:pic>
    </p:spTree>
    <p:extLst>
      <p:ext uri="{BB962C8B-B14F-4D97-AF65-F5344CB8AC3E}">
        <p14:creationId xmlns:p14="http://schemas.microsoft.com/office/powerpoint/2010/main" val="115644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DCD1B-7FE2-F3A8-BD40-074410AE0A96}"/>
              </a:ext>
            </a:extLst>
          </p:cNvPr>
          <p:cNvSpPr>
            <a:spLocks noGrp="1"/>
          </p:cNvSpPr>
          <p:nvPr>
            <p:ph type="sldNum" sz="quarter" idx="11"/>
          </p:nvPr>
        </p:nvSpPr>
        <p:spPr/>
        <p:txBody>
          <a:bodyPr/>
          <a:lstStyle/>
          <a:p>
            <a:fld id="{75DF2D63-3FF5-D547-96B9-BE9CCD1ABA58}" type="slidenum">
              <a:rPr lang="en-US" sz="1600" smtClean="0"/>
              <a:t>12</a:t>
            </a:fld>
            <a:endParaRPr lang="en-US" dirty="0"/>
          </a:p>
        </p:txBody>
      </p:sp>
      <p:sp>
        <p:nvSpPr>
          <p:cNvPr id="3" name="Footer Placeholder 2">
            <a:extLst>
              <a:ext uri="{FF2B5EF4-FFF2-40B4-BE49-F238E27FC236}">
                <a16:creationId xmlns:a16="http://schemas.microsoft.com/office/drawing/2014/main" id="{7898F29B-7611-E4B9-F657-06FF4F36340D}"/>
              </a:ext>
            </a:extLst>
          </p:cNvPr>
          <p:cNvSpPr>
            <a:spLocks noGrp="1"/>
          </p:cNvSpPr>
          <p:nvPr>
            <p:ph type="ftr" sz="quarter" idx="12"/>
          </p:nvPr>
        </p:nvSpPr>
        <p:spPr>
          <a:xfrm rot="16200000">
            <a:off x="-352701" y="1341747"/>
            <a:ext cx="1981201" cy="212107"/>
          </a:xfrm>
        </p:spPr>
        <p:txBody>
          <a:bodyPr/>
          <a:lstStyle/>
          <a:p>
            <a:r>
              <a:rPr lang="en-US" dirty="0">
                <a:solidFill>
                  <a:schemeClr val="accent1">
                    <a:lumMod val="50000"/>
                  </a:schemeClr>
                </a:solidFill>
              </a:rPr>
              <a:t>Satyam fraud case</a:t>
            </a:r>
          </a:p>
        </p:txBody>
      </p:sp>
      <p:sp>
        <p:nvSpPr>
          <p:cNvPr id="7" name="TextBox 6">
            <a:extLst>
              <a:ext uri="{FF2B5EF4-FFF2-40B4-BE49-F238E27FC236}">
                <a16:creationId xmlns:a16="http://schemas.microsoft.com/office/drawing/2014/main" id="{5F356EA2-DB3E-A8C5-4EC4-188608E42C94}"/>
              </a:ext>
            </a:extLst>
          </p:cNvPr>
          <p:cNvSpPr txBox="1"/>
          <p:nvPr/>
        </p:nvSpPr>
        <p:spPr>
          <a:xfrm>
            <a:off x="831105" y="1572208"/>
            <a:ext cx="10916201" cy="3277820"/>
          </a:xfrm>
          <a:prstGeom prst="rect">
            <a:avLst/>
          </a:prstGeom>
          <a:noFill/>
        </p:spPr>
        <p:txBody>
          <a:bodyPr wrap="square" rtlCol="0">
            <a:spAutoFit/>
          </a:bodyPr>
          <a:lstStyle/>
          <a:p>
            <a:pPr marL="285750" indent="-285750">
              <a:buFont typeface="Wingdings" panose="05000000000000000000" pitchFamily="2" charset="2"/>
              <a:buChar char="§"/>
            </a:pPr>
            <a:r>
              <a:rPr lang="en-IN" sz="2300" dirty="0">
                <a:effectLst/>
                <a:latin typeface="Aptos Display" panose="020B0004020202020204" pitchFamily="34" charset="0"/>
                <a:ea typeface="Calibri" panose="020F0502020204030204" pitchFamily="34" charset="0"/>
                <a:cs typeface="Dubai Light" panose="020B0303030403030204" pitchFamily="34" charset="-78"/>
              </a:rPr>
              <a:t>'Raju' tried to cover up the deceit in Satyam’s balance sheets by taking over Maytas. The cash transfer was to be used as a smokescreen to set the financial books right.</a:t>
            </a:r>
          </a:p>
          <a:p>
            <a:pPr marL="285750" indent="-285750">
              <a:buFont typeface="Wingdings" panose="05000000000000000000" pitchFamily="2" charset="2"/>
              <a:buChar char="§"/>
            </a:pPr>
            <a:r>
              <a:rPr lang="en-IN" sz="2300" dirty="0">
                <a:effectLst/>
                <a:latin typeface="Aptos Display" panose="020B0004020202020204" pitchFamily="34" charset="0"/>
                <a:ea typeface="Calibri" panose="020F0502020204030204" pitchFamily="34" charset="0"/>
                <a:cs typeface="Dubai Light" panose="020B0303030403030204" pitchFamily="34" charset="-78"/>
              </a:rPr>
              <a:t>Shareholders strongly criticised the Maytas acquisition deal. It was seen as a move that would benefit the promoter family because the three firms (Satyam, Maytas Infrastructure and Maytas Properties) were promoted either by 'Raju' or his family members. </a:t>
            </a:r>
          </a:p>
          <a:p>
            <a:pPr marL="285750" indent="-285750">
              <a:buFont typeface="Wingdings" panose="05000000000000000000" pitchFamily="2" charset="2"/>
              <a:buChar char="§"/>
            </a:pPr>
            <a:r>
              <a:rPr lang="en-IN" sz="2300" kern="100" dirty="0">
                <a:effectLst/>
                <a:latin typeface="Aptos Display" panose="020B0004020202020204" pitchFamily="34" charset="0"/>
                <a:ea typeface="Calibri" panose="020F0502020204030204" pitchFamily="34" charset="0"/>
                <a:cs typeface="Dubai Light" panose="020B0303030403030204" pitchFamily="34" charset="-78"/>
              </a:rPr>
              <a:t>On 19 December 2008, the registrar of Indian companies ordered a probe into Satyam’s Maytas acquisition deal. This move was to investigate whether the Maytas acquisition deal was in violation of corporate governance norms or a diversification strategy.</a:t>
            </a:r>
          </a:p>
        </p:txBody>
      </p:sp>
      <p:pic>
        <p:nvPicPr>
          <p:cNvPr id="9" name="Picture 8">
            <a:extLst>
              <a:ext uri="{FF2B5EF4-FFF2-40B4-BE49-F238E27FC236}">
                <a16:creationId xmlns:a16="http://schemas.microsoft.com/office/drawing/2014/main" id="{03E95592-4993-49CC-1AF0-14ACC626155E}"/>
              </a:ext>
            </a:extLst>
          </p:cNvPr>
          <p:cNvPicPr>
            <a:picLocks noChangeAspect="1"/>
          </p:cNvPicPr>
          <p:nvPr/>
        </p:nvPicPr>
        <p:blipFill>
          <a:blip r:embed="rId2"/>
          <a:stretch>
            <a:fillRect/>
          </a:stretch>
        </p:blipFill>
        <p:spPr>
          <a:xfrm>
            <a:off x="6274902" y="291722"/>
            <a:ext cx="5472404" cy="978147"/>
          </a:xfrm>
          <a:prstGeom prst="rect">
            <a:avLst/>
          </a:prstGeom>
        </p:spPr>
      </p:pic>
      <p:pic>
        <p:nvPicPr>
          <p:cNvPr id="5" name="Picture 4">
            <a:extLst>
              <a:ext uri="{FF2B5EF4-FFF2-40B4-BE49-F238E27FC236}">
                <a16:creationId xmlns:a16="http://schemas.microsoft.com/office/drawing/2014/main" id="{75C00F61-2923-7573-9D44-75A6106809C8}"/>
              </a:ext>
            </a:extLst>
          </p:cNvPr>
          <p:cNvPicPr>
            <a:picLocks noChangeAspect="1"/>
          </p:cNvPicPr>
          <p:nvPr/>
        </p:nvPicPr>
        <p:blipFill>
          <a:blip r:embed="rId3"/>
          <a:stretch>
            <a:fillRect/>
          </a:stretch>
        </p:blipFill>
        <p:spPr>
          <a:xfrm>
            <a:off x="3665374" y="4850028"/>
            <a:ext cx="4638869" cy="1884201"/>
          </a:xfrm>
          <a:prstGeom prst="rect">
            <a:avLst/>
          </a:prstGeom>
        </p:spPr>
      </p:pic>
    </p:spTree>
    <p:extLst>
      <p:ext uri="{BB962C8B-B14F-4D97-AF65-F5344CB8AC3E}">
        <p14:creationId xmlns:p14="http://schemas.microsoft.com/office/powerpoint/2010/main" val="2255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543471-4A2E-DDD7-48FA-37CE72D96842}"/>
              </a:ext>
            </a:extLst>
          </p:cNvPr>
          <p:cNvSpPr>
            <a:spLocks noGrp="1"/>
          </p:cNvSpPr>
          <p:nvPr>
            <p:ph type="title"/>
          </p:nvPr>
        </p:nvSpPr>
        <p:spPr>
          <a:xfrm>
            <a:off x="1535715" y="2340039"/>
            <a:ext cx="9120570" cy="3505978"/>
          </a:xfrm>
        </p:spPr>
        <p:txBody>
          <a:bodyPr/>
          <a:lstStyle/>
          <a:p>
            <a:endParaRPr lang="en-IN" sz="3200" dirty="0"/>
          </a:p>
        </p:txBody>
      </p:sp>
      <p:sp>
        <p:nvSpPr>
          <p:cNvPr id="2" name="Slide Number Placeholder 1">
            <a:extLst>
              <a:ext uri="{FF2B5EF4-FFF2-40B4-BE49-F238E27FC236}">
                <a16:creationId xmlns:a16="http://schemas.microsoft.com/office/drawing/2014/main" id="{960965D5-F8F4-C751-81BD-0B2BE947B598}"/>
              </a:ext>
            </a:extLst>
          </p:cNvPr>
          <p:cNvSpPr>
            <a:spLocks noGrp="1"/>
          </p:cNvSpPr>
          <p:nvPr>
            <p:ph type="sldNum" sz="quarter" idx="4294967295"/>
          </p:nvPr>
        </p:nvSpPr>
        <p:spPr>
          <a:xfrm>
            <a:off x="699796" y="6141098"/>
            <a:ext cx="457200" cy="184150"/>
          </a:xfrm>
        </p:spPr>
        <p:txBody>
          <a:bodyPr/>
          <a:lstStyle/>
          <a:p>
            <a:fld id="{75DF2D63-3FF5-D547-96B9-BE9CCD1ABA58}" type="slidenum">
              <a:rPr lang="en-US" sz="1600" smtClean="0"/>
              <a:t>13</a:t>
            </a:fld>
            <a:endParaRPr lang="en-US" sz="1600" dirty="0"/>
          </a:p>
        </p:txBody>
      </p:sp>
      <p:sp>
        <p:nvSpPr>
          <p:cNvPr id="3" name="Footer Placeholder 2">
            <a:extLst>
              <a:ext uri="{FF2B5EF4-FFF2-40B4-BE49-F238E27FC236}">
                <a16:creationId xmlns:a16="http://schemas.microsoft.com/office/drawing/2014/main" id="{90CBC484-5732-29AB-DED6-49963340DDCA}"/>
              </a:ext>
            </a:extLst>
          </p:cNvPr>
          <p:cNvSpPr>
            <a:spLocks noGrp="1"/>
          </p:cNvSpPr>
          <p:nvPr>
            <p:ph type="ftr" sz="quarter" idx="4294967295"/>
          </p:nvPr>
        </p:nvSpPr>
        <p:spPr>
          <a:xfrm rot="16200000">
            <a:off x="-174981" y="1275993"/>
            <a:ext cx="2037184" cy="287629"/>
          </a:xfrm>
        </p:spPr>
        <p:txBody>
          <a:bodyPr/>
          <a:lstStyle/>
          <a:p>
            <a:r>
              <a:rPr lang="en-US" dirty="0">
                <a:solidFill>
                  <a:schemeClr val="accent1">
                    <a:lumMod val="50000"/>
                  </a:schemeClr>
                </a:solidFill>
              </a:rPr>
              <a:t>Satyam fraud case</a:t>
            </a:r>
          </a:p>
        </p:txBody>
      </p:sp>
      <p:sp>
        <p:nvSpPr>
          <p:cNvPr id="11" name="TextBox 10">
            <a:extLst>
              <a:ext uri="{FF2B5EF4-FFF2-40B4-BE49-F238E27FC236}">
                <a16:creationId xmlns:a16="http://schemas.microsoft.com/office/drawing/2014/main" id="{FC1F26BF-2CED-B253-4531-2CDC0549C52D}"/>
              </a:ext>
            </a:extLst>
          </p:cNvPr>
          <p:cNvSpPr txBox="1"/>
          <p:nvPr/>
        </p:nvSpPr>
        <p:spPr>
          <a:xfrm>
            <a:off x="1799253" y="2569534"/>
            <a:ext cx="8593494" cy="3046988"/>
          </a:xfrm>
          <a:prstGeom prst="rect">
            <a:avLst/>
          </a:prstGeom>
          <a:noFill/>
        </p:spPr>
        <p:txBody>
          <a:bodyPr wrap="square" rtlCol="0">
            <a:spAutoFit/>
          </a:bodyPr>
          <a:lstStyle/>
          <a:p>
            <a:pPr marL="285750" indent="-285750">
              <a:buFont typeface="Wingdings" panose="05000000000000000000" pitchFamily="2" charset="2"/>
              <a:buChar char="§"/>
            </a:pPr>
            <a:r>
              <a:rPr lang="en-IN" sz="3200" b="0" i="0" dirty="0">
                <a:solidFill>
                  <a:srgbClr val="000000"/>
                </a:solidFill>
                <a:effectLst/>
                <a:latin typeface="Supreme-Medium"/>
              </a:rPr>
              <a:t>B. Ramalinga 'Raju'.</a:t>
            </a:r>
          </a:p>
          <a:p>
            <a:pPr marL="285750" indent="-285750">
              <a:buFont typeface="Wingdings" panose="05000000000000000000" pitchFamily="2" charset="2"/>
              <a:buChar char="§"/>
            </a:pPr>
            <a:r>
              <a:rPr lang="en-IN" sz="3200" dirty="0">
                <a:solidFill>
                  <a:srgbClr val="000000"/>
                </a:solidFill>
                <a:latin typeface="Supreme-Medium"/>
              </a:rPr>
              <a:t>H</a:t>
            </a:r>
            <a:r>
              <a:rPr lang="en-IN" sz="3200" b="0" i="0" dirty="0">
                <a:solidFill>
                  <a:srgbClr val="000000"/>
                </a:solidFill>
                <a:effectLst/>
                <a:latin typeface="Supreme-Medium"/>
              </a:rPr>
              <a:t>is brother in law.</a:t>
            </a:r>
          </a:p>
          <a:p>
            <a:pPr marL="285750" indent="-285750">
              <a:buFont typeface="Wingdings" panose="05000000000000000000" pitchFamily="2" charset="2"/>
              <a:buChar char="§"/>
            </a:pPr>
            <a:r>
              <a:rPr lang="en-IN" sz="3200" b="0" i="0" dirty="0">
                <a:solidFill>
                  <a:srgbClr val="000000"/>
                </a:solidFill>
                <a:effectLst/>
                <a:latin typeface="Supreme-Medium"/>
              </a:rPr>
              <a:t>Satyam's former managing director; former PwC auditor Subramani Gopalakrishnan. </a:t>
            </a:r>
          </a:p>
          <a:p>
            <a:pPr marL="285750" indent="-285750">
              <a:buFont typeface="Wingdings" panose="05000000000000000000" pitchFamily="2" charset="2"/>
              <a:buChar char="§"/>
            </a:pPr>
            <a:r>
              <a:rPr lang="en-IN" sz="3200" b="0" i="0" dirty="0">
                <a:solidFill>
                  <a:srgbClr val="000000"/>
                </a:solidFill>
                <a:effectLst/>
                <a:latin typeface="Supreme-Medium"/>
              </a:rPr>
              <a:t>T Srinivas; former chief financial officer.</a:t>
            </a:r>
          </a:p>
          <a:p>
            <a:pPr marL="285750" indent="-285750">
              <a:buFont typeface="Wingdings" panose="05000000000000000000" pitchFamily="2" charset="2"/>
              <a:buChar char="§"/>
            </a:pPr>
            <a:r>
              <a:rPr lang="en-IN" sz="3200" b="0" i="0" dirty="0">
                <a:solidFill>
                  <a:srgbClr val="000000"/>
                </a:solidFill>
                <a:effectLst/>
                <a:latin typeface="Supreme-Medium"/>
              </a:rPr>
              <a:t>Raju's other brothers</a:t>
            </a:r>
            <a:endParaRPr lang="en-IN" sz="3200" dirty="0"/>
          </a:p>
        </p:txBody>
      </p:sp>
      <p:sp>
        <p:nvSpPr>
          <p:cNvPr id="12" name="TextBox 11">
            <a:extLst>
              <a:ext uri="{FF2B5EF4-FFF2-40B4-BE49-F238E27FC236}">
                <a16:creationId xmlns:a16="http://schemas.microsoft.com/office/drawing/2014/main" id="{4B8D6540-A213-83F7-5151-A7DB932AEEB4}"/>
              </a:ext>
            </a:extLst>
          </p:cNvPr>
          <p:cNvSpPr txBox="1"/>
          <p:nvPr/>
        </p:nvSpPr>
        <p:spPr>
          <a:xfrm>
            <a:off x="1349103" y="1279547"/>
            <a:ext cx="7533640" cy="830997"/>
          </a:xfrm>
          <a:prstGeom prst="rect">
            <a:avLst/>
          </a:prstGeom>
          <a:noFill/>
        </p:spPr>
        <p:txBody>
          <a:bodyPr wrap="square" rtlCol="0">
            <a:spAutoFit/>
          </a:bodyPr>
          <a:lstStyle/>
          <a:p>
            <a:r>
              <a:rPr lang="en-IN" sz="4700" dirty="0">
                <a:latin typeface="Arial Rounded MT Bold" panose="020F0704030504030204" pitchFamily="34" charset="0"/>
              </a:rPr>
              <a:t>Key Players in the case</a:t>
            </a:r>
          </a:p>
        </p:txBody>
      </p:sp>
      <p:pic>
        <p:nvPicPr>
          <p:cNvPr id="14" name="Picture 13">
            <a:extLst>
              <a:ext uri="{FF2B5EF4-FFF2-40B4-BE49-F238E27FC236}">
                <a16:creationId xmlns:a16="http://schemas.microsoft.com/office/drawing/2014/main" id="{7C70BE59-ADF6-AC2C-93CD-343F3D61603F}"/>
              </a:ext>
            </a:extLst>
          </p:cNvPr>
          <p:cNvPicPr>
            <a:picLocks noChangeAspect="1"/>
          </p:cNvPicPr>
          <p:nvPr/>
        </p:nvPicPr>
        <p:blipFill>
          <a:blip r:embed="rId2"/>
          <a:stretch>
            <a:fillRect/>
          </a:stretch>
        </p:blipFill>
        <p:spPr>
          <a:xfrm>
            <a:off x="8425543" y="167056"/>
            <a:ext cx="3495869" cy="1966426"/>
          </a:xfrm>
          <a:prstGeom prst="rect">
            <a:avLst/>
          </a:prstGeom>
        </p:spPr>
      </p:pic>
    </p:spTree>
    <p:extLst>
      <p:ext uri="{BB962C8B-B14F-4D97-AF65-F5344CB8AC3E}">
        <p14:creationId xmlns:p14="http://schemas.microsoft.com/office/powerpoint/2010/main" val="426814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63A387F-2FB7-AE99-7AED-5365B856D020}"/>
              </a:ext>
            </a:extLst>
          </p:cNvPr>
          <p:cNvSpPr>
            <a:spLocks noGrp="1"/>
          </p:cNvSpPr>
          <p:nvPr>
            <p:ph type="title"/>
          </p:nvPr>
        </p:nvSpPr>
        <p:spPr>
          <a:xfrm>
            <a:off x="838200" y="618886"/>
            <a:ext cx="9173158" cy="548640"/>
          </a:xfrm>
        </p:spPr>
        <p:txBody>
          <a:bodyPr/>
          <a:lstStyle/>
          <a:p>
            <a:r>
              <a:rPr lang="en-IN" b="1" dirty="0"/>
              <a:t>Fraudulent accounting practices </a:t>
            </a:r>
            <a:endParaRPr lang="en-IN" dirty="0"/>
          </a:p>
        </p:txBody>
      </p:sp>
      <p:sp>
        <p:nvSpPr>
          <p:cNvPr id="24" name="TextBox 23">
            <a:extLst>
              <a:ext uri="{FF2B5EF4-FFF2-40B4-BE49-F238E27FC236}">
                <a16:creationId xmlns:a16="http://schemas.microsoft.com/office/drawing/2014/main" id="{F2BFF72E-82B9-728D-2738-148EE5C11881}"/>
              </a:ext>
            </a:extLst>
          </p:cNvPr>
          <p:cNvSpPr txBox="1"/>
          <p:nvPr/>
        </p:nvSpPr>
        <p:spPr>
          <a:xfrm>
            <a:off x="492191" y="5996678"/>
            <a:ext cx="468862" cy="369332"/>
          </a:xfrm>
          <a:prstGeom prst="rect">
            <a:avLst/>
          </a:prstGeom>
          <a:noFill/>
        </p:spPr>
        <p:txBody>
          <a:bodyPr wrap="square">
            <a:spAutoFit/>
          </a:bodyPr>
          <a:lstStyle/>
          <a:p>
            <a:fld id="{75DF2D63-3FF5-D547-96B9-BE9CCD1ABA58}" type="slidenum">
              <a:rPr lang="en-US" sz="1800" smtClean="0"/>
              <a:pPr/>
              <a:t>14</a:t>
            </a:fld>
            <a:endParaRPr lang="en-IN" dirty="0"/>
          </a:p>
        </p:txBody>
      </p:sp>
      <p:pic>
        <p:nvPicPr>
          <p:cNvPr id="27" name="Content Placeholder 3">
            <a:extLst>
              <a:ext uri="{FF2B5EF4-FFF2-40B4-BE49-F238E27FC236}">
                <a16:creationId xmlns:a16="http://schemas.microsoft.com/office/drawing/2014/main" id="{C198B3FA-C2BB-A61E-C762-F1F1731DCA47}"/>
              </a:ext>
            </a:extLst>
          </p:cNvPr>
          <p:cNvPicPr>
            <a:picLocks noGrp="1" noChangeAspect="1"/>
          </p:cNvPicPr>
          <p:nvPr>
            <p:ph idx="1"/>
          </p:nvPr>
        </p:nvPicPr>
        <p:blipFill>
          <a:blip r:embed="rId2"/>
          <a:stretch>
            <a:fillRect/>
          </a:stretch>
        </p:blipFill>
        <p:spPr>
          <a:xfrm>
            <a:off x="726622" y="2247183"/>
            <a:ext cx="10515600" cy="3350444"/>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5096927E-2013-9523-18A4-722735CACF8D}"/>
                  </a:ext>
                </a:extLst>
              </p14:cNvPr>
              <p14:cNvContentPartPr/>
              <p14:nvPr/>
            </p14:nvContentPartPr>
            <p14:xfrm>
              <a:off x="7529488" y="3843470"/>
              <a:ext cx="388080" cy="1214640"/>
            </p14:xfrm>
          </p:contentPart>
        </mc:Choice>
        <mc:Fallback xmlns="">
          <p:pic>
            <p:nvPicPr>
              <p:cNvPr id="28" name="Ink 27">
                <a:extLst>
                  <a:ext uri="{FF2B5EF4-FFF2-40B4-BE49-F238E27FC236}">
                    <a16:creationId xmlns:a16="http://schemas.microsoft.com/office/drawing/2014/main" id="{5096927E-2013-9523-18A4-722735CACF8D}"/>
                  </a:ext>
                </a:extLst>
              </p:cNvPr>
              <p:cNvPicPr/>
              <p:nvPr/>
            </p:nvPicPr>
            <p:blipFill>
              <a:blip r:embed="rId4"/>
              <a:stretch>
                <a:fillRect/>
              </a:stretch>
            </p:blipFill>
            <p:spPr>
              <a:xfrm>
                <a:off x="7520488" y="3834830"/>
                <a:ext cx="405720" cy="123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37187E2-CCC1-DE0A-1308-ED8FCFAEB0E0}"/>
                  </a:ext>
                </a:extLst>
              </p14:cNvPr>
              <p14:cNvContentPartPr/>
              <p14:nvPr/>
            </p14:nvContentPartPr>
            <p14:xfrm>
              <a:off x="4599088" y="3806750"/>
              <a:ext cx="466200" cy="1232640"/>
            </p14:xfrm>
          </p:contentPart>
        </mc:Choice>
        <mc:Fallback xmlns="">
          <p:pic>
            <p:nvPicPr>
              <p:cNvPr id="31" name="Ink 30">
                <a:extLst>
                  <a:ext uri="{FF2B5EF4-FFF2-40B4-BE49-F238E27FC236}">
                    <a16:creationId xmlns:a16="http://schemas.microsoft.com/office/drawing/2014/main" id="{337187E2-CCC1-DE0A-1308-ED8FCFAEB0E0}"/>
                  </a:ext>
                </a:extLst>
              </p:cNvPr>
              <p:cNvPicPr/>
              <p:nvPr/>
            </p:nvPicPr>
            <p:blipFill>
              <a:blip r:embed="rId6"/>
              <a:stretch>
                <a:fillRect/>
              </a:stretch>
            </p:blipFill>
            <p:spPr>
              <a:xfrm>
                <a:off x="4590088" y="3797750"/>
                <a:ext cx="483840" cy="125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6A30BD39-3A93-45A5-FF3F-A4D6D8040C38}"/>
                  </a:ext>
                </a:extLst>
              </p14:cNvPr>
              <p14:cNvContentPartPr/>
              <p14:nvPr/>
            </p14:nvContentPartPr>
            <p14:xfrm>
              <a:off x="8928448" y="3721790"/>
              <a:ext cx="1457280" cy="1662840"/>
            </p14:xfrm>
          </p:contentPart>
        </mc:Choice>
        <mc:Fallback xmlns="">
          <p:pic>
            <p:nvPicPr>
              <p:cNvPr id="34" name="Ink 33">
                <a:extLst>
                  <a:ext uri="{FF2B5EF4-FFF2-40B4-BE49-F238E27FC236}">
                    <a16:creationId xmlns:a16="http://schemas.microsoft.com/office/drawing/2014/main" id="{6A30BD39-3A93-45A5-FF3F-A4D6D8040C38}"/>
                  </a:ext>
                </a:extLst>
              </p:cNvPr>
              <p:cNvPicPr/>
              <p:nvPr/>
            </p:nvPicPr>
            <p:blipFill>
              <a:blip r:embed="rId8"/>
              <a:stretch>
                <a:fillRect/>
              </a:stretch>
            </p:blipFill>
            <p:spPr>
              <a:xfrm>
                <a:off x="8919448" y="3713150"/>
                <a:ext cx="1474920" cy="1680480"/>
              </a:xfrm>
              <a:prstGeom prst="rect">
                <a:avLst/>
              </a:prstGeom>
            </p:spPr>
          </p:pic>
        </mc:Fallback>
      </mc:AlternateContent>
    </p:spTree>
    <p:extLst>
      <p:ext uri="{BB962C8B-B14F-4D97-AF65-F5344CB8AC3E}">
        <p14:creationId xmlns:p14="http://schemas.microsoft.com/office/powerpoint/2010/main" val="21831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D23D-8E82-7AC6-C471-8E9E0D0AFE77}"/>
              </a:ext>
            </a:extLst>
          </p:cNvPr>
          <p:cNvSpPr>
            <a:spLocks noGrp="1"/>
          </p:cNvSpPr>
          <p:nvPr>
            <p:ph type="title"/>
          </p:nvPr>
        </p:nvSpPr>
        <p:spPr>
          <a:xfrm>
            <a:off x="1183432" y="654049"/>
            <a:ext cx="9126893" cy="548640"/>
          </a:xfrm>
        </p:spPr>
        <p:txBody>
          <a:bodyPr/>
          <a:lstStyle/>
          <a:p>
            <a:r>
              <a:rPr lang="en-IN" b="1" dirty="0"/>
              <a:t>Fraudulent accounting practices </a:t>
            </a:r>
            <a:endParaRPr lang="en-IN" dirty="0"/>
          </a:p>
        </p:txBody>
      </p:sp>
      <p:sp>
        <p:nvSpPr>
          <p:cNvPr id="4" name="Slide Number Placeholder 3">
            <a:extLst>
              <a:ext uri="{FF2B5EF4-FFF2-40B4-BE49-F238E27FC236}">
                <a16:creationId xmlns:a16="http://schemas.microsoft.com/office/drawing/2014/main" id="{9BCC6684-B958-12A3-D0BF-9A62FED32CF9}"/>
              </a:ext>
            </a:extLst>
          </p:cNvPr>
          <p:cNvSpPr>
            <a:spLocks noGrp="1"/>
          </p:cNvSpPr>
          <p:nvPr>
            <p:ph type="sldNum" sz="quarter" idx="11"/>
          </p:nvPr>
        </p:nvSpPr>
        <p:spPr/>
        <p:txBody>
          <a:bodyPr/>
          <a:lstStyle/>
          <a:p>
            <a:fld id="{75DF2D63-3FF5-D547-96B9-BE9CCD1ABA58}" type="slidenum">
              <a:rPr lang="en-US" sz="1600" smtClean="0"/>
              <a:t>15</a:t>
            </a:fld>
            <a:endParaRPr lang="en-US" sz="1600" dirty="0"/>
          </a:p>
        </p:txBody>
      </p:sp>
      <p:sp>
        <p:nvSpPr>
          <p:cNvPr id="5" name="Footer Placeholder 4">
            <a:extLst>
              <a:ext uri="{FF2B5EF4-FFF2-40B4-BE49-F238E27FC236}">
                <a16:creationId xmlns:a16="http://schemas.microsoft.com/office/drawing/2014/main" id="{3A8AE266-487C-1DBD-5F0E-DA7D3E24746E}"/>
              </a:ext>
            </a:extLst>
          </p:cNvPr>
          <p:cNvSpPr>
            <a:spLocks noGrp="1"/>
          </p:cNvSpPr>
          <p:nvPr>
            <p:ph type="ftr" sz="quarter" idx="12"/>
          </p:nvPr>
        </p:nvSpPr>
        <p:spPr>
          <a:xfrm rot="16200000">
            <a:off x="-338705" y="1355743"/>
            <a:ext cx="1943879" cy="221438"/>
          </a:xfrm>
        </p:spPr>
        <p:txBody>
          <a:bodyPr/>
          <a:lstStyle/>
          <a:p>
            <a:r>
              <a:rPr lang="en-US" dirty="0">
                <a:solidFill>
                  <a:schemeClr val="accent1">
                    <a:lumMod val="50000"/>
                  </a:schemeClr>
                </a:solidFill>
              </a:rPr>
              <a:t>Satyam fraud case</a:t>
            </a:r>
          </a:p>
        </p:txBody>
      </p:sp>
      <p:sp>
        <p:nvSpPr>
          <p:cNvPr id="7" name="TextBox 6">
            <a:extLst>
              <a:ext uri="{FF2B5EF4-FFF2-40B4-BE49-F238E27FC236}">
                <a16:creationId xmlns:a16="http://schemas.microsoft.com/office/drawing/2014/main" id="{4D97C748-C0CD-4A10-A406-072B144E5DB7}"/>
              </a:ext>
            </a:extLst>
          </p:cNvPr>
          <p:cNvSpPr txBox="1"/>
          <p:nvPr/>
        </p:nvSpPr>
        <p:spPr>
          <a:xfrm>
            <a:off x="687662" y="2711203"/>
            <a:ext cx="10816675" cy="3308598"/>
          </a:xfrm>
          <a:prstGeom prst="rect">
            <a:avLst/>
          </a:prstGeom>
          <a:noFill/>
        </p:spPr>
        <p:txBody>
          <a:bodyPr wrap="square" rtlCol="0">
            <a:spAutoFit/>
          </a:bodyPr>
          <a:lstStyle/>
          <a:p>
            <a:pPr marL="285750" indent="-285750" algn="just">
              <a:buFont typeface="Wingdings" panose="05000000000000000000" pitchFamily="2" charset="2"/>
              <a:buChar char="§"/>
            </a:pPr>
            <a:r>
              <a:rPr lang="en-IN" sz="1900" b="1" dirty="0">
                <a:solidFill>
                  <a:schemeClr val="accent1">
                    <a:lumMod val="75000"/>
                  </a:schemeClr>
                </a:solidFill>
                <a:effectLst/>
                <a:latin typeface="Aptos Display" panose="020B0004020202020204" pitchFamily="34" charset="0"/>
                <a:ea typeface="Calibri" panose="020F0502020204030204" pitchFamily="34" charset="0"/>
              </a:rPr>
              <a:t>Cash and bank balance was overstated by Rs. 5,040 crore.</a:t>
            </a:r>
            <a:r>
              <a:rPr lang="en-IN" sz="1900" dirty="0">
                <a:solidFill>
                  <a:schemeClr val="accent1">
                    <a:lumMod val="75000"/>
                  </a:schemeClr>
                </a:solidFill>
                <a:effectLst/>
                <a:latin typeface="Aptos Display" panose="020B0004020202020204" pitchFamily="34" charset="0"/>
                <a:ea typeface="Calibri" panose="020F0502020204030204" pitchFamily="34" charset="0"/>
              </a:rPr>
              <a:t> </a:t>
            </a:r>
            <a:r>
              <a:rPr lang="en-IN" sz="1900" dirty="0">
                <a:effectLst/>
                <a:latin typeface="Aptos Display" panose="020B0004020202020204" pitchFamily="34" charset="0"/>
                <a:ea typeface="Calibri" panose="020F0502020204030204" pitchFamily="34" charset="0"/>
              </a:rPr>
              <a:t>The company had </a:t>
            </a:r>
            <a:r>
              <a:rPr lang="en-US" sz="1900" dirty="0">
                <a:effectLst/>
                <a:latin typeface="Aptos Display" panose="020B0004020202020204" pitchFamily="34" charset="0"/>
                <a:ea typeface="Calibri" panose="020F0502020204030204" pitchFamily="34" charset="0"/>
              </a:rPr>
              <a:t>less than Rs. 300 crore cash and bank balances</a:t>
            </a:r>
            <a:r>
              <a:rPr lang="en-IN" sz="1900" dirty="0">
                <a:effectLst/>
                <a:latin typeface="Aptos Display" panose="020B0004020202020204" pitchFamily="34" charset="0"/>
                <a:ea typeface="Calibri" panose="020F0502020204030204" pitchFamily="34" charset="0"/>
              </a:rPr>
              <a:t>.” </a:t>
            </a:r>
          </a:p>
          <a:p>
            <a:pPr marL="285750" indent="-285750" algn="just">
              <a:buFont typeface="Wingdings" panose="05000000000000000000" pitchFamily="2" charset="2"/>
              <a:buChar char="§"/>
            </a:pPr>
            <a:r>
              <a:rPr lang="en-IN" sz="1900" b="1" kern="100" dirty="0">
                <a:solidFill>
                  <a:schemeClr val="accent1">
                    <a:lumMod val="75000"/>
                  </a:schemeClr>
                </a:solidFill>
                <a:effectLst/>
                <a:latin typeface="Aptos Display" panose="020B0004020202020204" pitchFamily="34" charset="0"/>
                <a:ea typeface="Calibri" panose="020F0502020204030204" pitchFamily="34" charset="0"/>
                <a:cs typeface="Times New Roman" panose="02020603050405020304" pitchFamily="18" charset="0"/>
              </a:rPr>
              <a:t>The actual revenues were Rs. 2,112 crores, with an operating margin of Rs. 61 crores (or 3%). So, Satyam had made a profit of Rs. 61 crores but declared a profit of Rs. 649 crores. </a:t>
            </a:r>
            <a:r>
              <a:rPr lang="en-IN" sz="1900" kern="100" dirty="0">
                <a:effectLst/>
                <a:latin typeface="Aptos Display" panose="020B0004020202020204" pitchFamily="34" charset="0"/>
                <a:ea typeface="Calibri" panose="020F0502020204030204" pitchFamily="34" charset="0"/>
                <a:cs typeface="Times New Roman" panose="02020603050405020304" pitchFamily="18" charset="0"/>
              </a:rPr>
              <a:t>The difference was Rs. 588 crores. </a:t>
            </a:r>
          </a:p>
          <a:p>
            <a:pPr marL="285750" indent="-285750" algn="just">
              <a:buFont typeface="Wingdings" panose="05000000000000000000" pitchFamily="2" charset="2"/>
              <a:buChar char="§"/>
            </a:pPr>
            <a:r>
              <a:rPr lang="en-IN" sz="1900" b="1" dirty="0">
                <a:solidFill>
                  <a:schemeClr val="accent1">
                    <a:lumMod val="75000"/>
                  </a:schemeClr>
                </a:solidFill>
                <a:effectLst/>
                <a:latin typeface="Aptos Display" panose="020B0004020202020204" pitchFamily="34" charset="0"/>
                <a:ea typeface="Calibri" panose="020F0502020204030204" pitchFamily="34" charset="0"/>
              </a:rPr>
              <a:t>The operating profit for the quarter was added to the cash and bank balances on the balance sheet. Hence, cash and bank balances increased by an artificial Rs. 588 crores</a:t>
            </a:r>
            <a:r>
              <a:rPr lang="en-IN" sz="1900" dirty="0">
                <a:solidFill>
                  <a:schemeClr val="accent1">
                    <a:lumMod val="75000"/>
                  </a:schemeClr>
                </a:solidFill>
                <a:effectLst/>
                <a:latin typeface="Aptos Display" panose="020B0004020202020204" pitchFamily="34" charset="0"/>
                <a:ea typeface="Calibri" panose="020F0502020204030204" pitchFamily="34" charset="0"/>
              </a:rPr>
              <a:t> </a:t>
            </a:r>
            <a:r>
              <a:rPr lang="en-IN" sz="1900" dirty="0">
                <a:effectLst/>
                <a:latin typeface="Aptos Display" panose="020B0004020202020204" pitchFamily="34" charset="0"/>
                <a:ea typeface="Calibri" panose="020F0502020204030204" pitchFamily="34" charset="0"/>
              </a:rPr>
              <a:t>for the three months ending Sept. 30, 2008. This was a formula that 'Raju' had been using for a while</a:t>
            </a:r>
          </a:p>
          <a:p>
            <a:pPr marL="285750" indent="-285750" algn="just">
              <a:buFont typeface="Wingdings" panose="05000000000000000000" pitchFamily="2" charset="2"/>
              <a:buChar char="§"/>
            </a:pPr>
            <a:r>
              <a:rPr lang="en-IN" sz="1900" b="1" kern="100" dirty="0">
                <a:solidFill>
                  <a:schemeClr val="accent1">
                    <a:lumMod val="75000"/>
                  </a:schemeClr>
                </a:solidFill>
                <a:effectLst/>
                <a:latin typeface="Aptos Display" panose="020B0004020202020204" pitchFamily="34" charset="0"/>
                <a:ea typeface="Calibri" panose="020F0502020204030204" pitchFamily="34" charset="0"/>
                <a:cs typeface="Times New Roman" panose="02020603050405020304" pitchFamily="18" charset="0"/>
              </a:rPr>
              <a:t>To boost revenues, 'Raju' created fictitious clients (to boot sales revenue) with whom Satyam had entered into business deals.</a:t>
            </a:r>
            <a:r>
              <a:rPr lang="en-IN" sz="1900" kern="100" dirty="0">
                <a:solidFill>
                  <a:schemeClr val="accent1">
                    <a:lumMod val="75000"/>
                  </a:schemeClr>
                </a:solidFill>
                <a:effectLst/>
                <a:latin typeface="Aptos Display" panose="020B0004020202020204" pitchFamily="34" charset="0"/>
                <a:ea typeface="Calibri" panose="020F0502020204030204" pitchFamily="34" charset="0"/>
                <a:cs typeface="Times New Roman" panose="02020603050405020304" pitchFamily="18" charset="0"/>
              </a:rPr>
              <a:t> </a:t>
            </a:r>
            <a:r>
              <a:rPr lang="en-IN" sz="1900" kern="100" dirty="0">
                <a:effectLst/>
                <a:latin typeface="Aptos Display" panose="020B0004020202020204" pitchFamily="34" charset="0"/>
                <a:ea typeface="Calibri" panose="020F0502020204030204" pitchFamily="34" charset="0"/>
                <a:cs typeface="Times New Roman" panose="02020603050405020304" pitchFamily="18" charset="0"/>
              </a:rPr>
              <a:t>'Raju' introduced 7,000 fake invoices to record the fake sales into the company's computer system. Since the clients were fictitious, they could not make real cash payments. </a:t>
            </a:r>
          </a:p>
        </p:txBody>
      </p:sp>
    </p:spTree>
    <p:extLst>
      <p:ext uri="{BB962C8B-B14F-4D97-AF65-F5344CB8AC3E}">
        <p14:creationId xmlns:p14="http://schemas.microsoft.com/office/powerpoint/2010/main" val="2823337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A41C-9285-F917-866D-89F9A7A0CE1C}"/>
              </a:ext>
            </a:extLst>
          </p:cNvPr>
          <p:cNvSpPr>
            <a:spLocks noGrp="1"/>
          </p:cNvSpPr>
          <p:nvPr>
            <p:ph type="title"/>
          </p:nvPr>
        </p:nvSpPr>
        <p:spPr>
          <a:xfrm>
            <a:off x="1295400" y="654048"/>
            <a:ext cx="8940282" cy="548640"/>
          </a:xfrm>
        </p:spPr>
        <p:txBody>
          <a:bodyPr/>
          <a:lstStyle/>
          <a:p>
            <a:r>
              <a:rPr lang="en-IN" b="1" dirty="0"/>
              <a:t>Fraudulent accounting practices </a:t>
            </a:r>
            <a:endParaRPr lang="en-IN" dirty="0"/>
          </a:p>
        </p:txBody>
      </p:sp>
      <p:sp>
        <p:nvSpPr>
          <p:cNvPr id="4" name="Slide Number Placeholder 3">
            <a:extLst>
              <a:ext uri="{FF2B5EF4-FFF2-40B4-BE49-F238E27FC236}">
                <a16:creationId xmlns:a16="http://schemas.microsoft.com/office/drawing/2014/main" id="{A6005B88-FB13-C80C-A3F5-4603683FEDAA}"/>
              </a:ext>
            </a:extLst>
          </p:cNvPr>
          <p:cNvSpPr>
            <a:spLocks noGrp="1"/>
          </p:cNvSpPr>
          <p:nvPr>
            <p:ph type="sldNum" sz="quarter" idx="11"/>
          </p:nvPr>
        </p:nvSpPr>
        <p:spPr/>
        <p:txBody>
          <a:bodyPr/>
          <a:lstStyle/>
          <a:p>
            <a:fld id="{75DF2D63-3FF5-D547-96B9-BE9CCD1ABA58}" type="slidenum">
              <a:rPr lang="en-US" sz="1600" smtClean="0"/>
              <a:t>16</a:t>
            </a:fld>
            <a:endParaRPr lang="en-US" sz="1600" dirty="0"/>
          </a:p>
        </p:txBody>
      </p:sp>
      <p:sp>
        <p:nvSpPr>
          <p:cNvPr id="5" name="Footer Placeholder 4">
            <a:extLst>
              <a:ext uri="{FF2B5EF4-FFF2-40B4-BE49-F238E27FC236}">
                <a16:creationId xmlns:a16="http://schemas.microsoft.com/office/drawing/2014/main" id="{6D3B3CA9-F935-B5EA-2CA0-7041B80477F9}"/>
              </a:ext>
            </a:extLst>
          </p:cNvPr>
          <p:cNvSpPr>
            <a:spLocks noGrp="1"/>
          </p:cNvSpPr>
          <p:nvPr>
            <p:ph type="ftr" sz="quarter" idx="12"/>
          </p:nvPr>
        </p:nvSpPr>
        <p:spPr>
          <a:xfrm rot="16200000">
            <a:off x="-348035" y="1346412"/>
            <a:ext cx="1934548" cy="249430"/>
          </a:xfrm>
        </p:spPr>
        <p:txBody>
          <a:bodyPr/>
          <a:lstStyle/>
          <a:p>
            <a:r>
              <a:rPr lang="en-US" dirty="0">
                <a:solidFill>
                  <a:schemeClr val="accent1">
                    <a:lumMod val="50000"/>
                  </a:schemeClr>
                </a:solidFill>
              </a:rPr>
              <a:t>Satyam fraud case</a:t>
            </a:r>
          </a:p>
        </p:txBody>
      </p:sp>
      <p:pic>
        <p:nvPicPr>
          <p:cNvPr id="7" name="Picture 6">
            <a:extLst>
              <a:ext uri="{FF2B5EF4-FFF2-40B4-BE49-F238E27FC236}">
                <a16:creationId xmlns:a16="http://schemas.microsoft.com/office/drawing/2014/main" id="{3B69ADFF-468D-90EB-D49B-FC9AAC0C364D}"/>
              </a:ext>
            </a:extLst>
          </p:cNvPr>
          <p:cNvPicPr>
            <a:picLocks noChangeAspect="1"/>
          </p:cNvPicPr>
          <p:nvPr/>
        </p:nvPicPr>
        <p:blipFill>
          <a:blip r:embed="rId2"/>
          <a:stretch>
            <a:fillRect/>
          </a:stretch>
        </p:blipFill>
        <p:spPr>
          <a:xfrm>
            <a:off x="1000079" y="2177143"/>
            <a:ext cx="10191841" cy="2889379"/>
          </a:xfrm>
          <a:prstGeom prst="rect">
            <a:avLst/>
          </a:prstGeom>
        </p:spPr>
      </p:pic>
      <p:sp>
        <p:nvSpPr>
          <p:cNvPr id="9" name="TextBox 8">
            <a:extLst>
              <a:ext uri="{FF2B5EF4-FFF2-40B4-BE49-F238E27FC236}">
                <a16:creationId xmlns:a16="http://schemas.microsoft.com/office/drawing/2014/main" id="{395B76C0-C047-8152-4ED7-3382EDF38BCA}"/>
              </a:ext>
            </a:extLst>
          </p:cNvPr>
          <p:cNvSpPr txBox="1"/>
          <p:nvPr/>
        </p:nvSpPr>
        <p:spPr>
          <a:xfrm>
            <a:off x="1000079" y="5178490"/>
            <a:ext cx="10551219" cy="1631216"/>
          </a:xfrm>
          <a:prstGeom prst="rect">
            <a:avLst/>
          </a:prstGeom>
          <a:noFill/>
        </p:spPr>
        <p:txBody>
          <a:bodyPr wrap="square" rtlCol="0">
            <a:spAutoFit/>
          </a:bodyPr>
          <a:lstStyle/>
          <a:p>
            <a:pPr marL="285750" indent="-285750">
              <a:buFont typeface="Wingdings" panose="05000000000000000000" pitchFamily="2"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Further, once fake sales had been recorded, fake profits were also made and reported in accounts. Ultimately, the fake profits brought in fake cash, which needed to be invested somewhere. This led 'Raju' to create fake bank statements (showing forged fixed deposit receipts), where all the fake (or non-existed) cash the company was throwing up was being invested. </a:t>
            </a:r>
          </a:p>
          <a:p>
            <a:pPr marL="285750" indent="-285750">
              <a:buFont typeface="Wingdings" panose="05000000000000000000" pitchFamily="2" charset="2"/>
              <a:buChar char="§"/>
            </a:pPr>
            <a:endParaRPr lang="en-IN" sz="2000" dirty="0"/>
          </a:p>
        </p:txBody>
      </p:sp>
    </p:spTree>
    <p:extLst>
      <p:ext uri="{BB962C8B-B14F-4D97-AF65-F5344CB8AC3E}">
        <p14:creationId xmlns:p14="http://schemas.microsoft.com/office/powerpoint/2010/main" val="3246998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E53C53-51A8-3778-BA16-F153E82CB720}"/>
              </a:ext>
            </a:extLst>
          </p:cNvPr>
          <p:cNvSpPr>
            <a:spLocks noGrp="1"/>
          </p:cNvSpPr>
          <p:nvPr>
            <p:ph type="sldNum" sz="quarter" idx="10"/>
          </p:nvPr>
        </p:nvSpPr>
        <p:spPr/>
        <p:txBody>
          <a:bodyPr/>
          <a:lstStyle/>
          <a:p>
            <a:fld id="{75DF2D63-3FF5-D547-96B9-BE9CCD1ABA58}" type="slidenum">
              <a:rPr lang="en-US" sz="1600" smtClean="0"/>
              <a:t>17</a:t>
            </a:fld>
            <a:endParaRPr lang="en-US" sz="1600" dirty="0"/>
          </a:p>
        </p:txBody>
      </p:sp>
      <p:sp>
        <p:nvSpPr>
          <p:cNvPr id="5" name="Footer Placeholder 4">
            <a:extLst>
              <a:ext uri="{FF2B5EF4-FFF2-40B4-BE49-F238E27FC236}">
                <a16:creationId xmlns:a16="http://schemas.microsoft.com/office/drawing/2014/main" id="{9CD7847E-D31C-795F-5534-BF619C49F87E}"/>
              </a:ext>
            </a:extLst>
          </p:cNvPr>
          <p:cNvSpPr>
            <a:spLocks noGrp="1"/>
          </p:cNvSpPr>
          <p:nvPr>
            <p:ph type="ftr" sz="quarter" idx="11"/>
          </p:nvPr>
        </p:nvSpPr>
        <p:spPr>
          <a:xfrm rot="16200000">
            <a:off x="-290685" y="1403762"/>
            <a:ext cx="1879820" cy="189457"/>
          </a:xfrm>
        </p:spPr>
        <p:txBody>
          <a:bodyPr/>
          <a:lstStyle/>
          <a:p>
            <a:r>
              <a:rPr lang="en-US" dirty="0">
                <a:solidFill>
                  <a:schemeClr val="accent1">
                    <a:lumMod val="50000"/>
                  </a:schemeClr>
                </a:solidFill>
              </a:rPr>
              <a:t>Satyam fraud case</a:t>
            </a:r>
          </a:p>
        </p:txBody>
      </p:sp>
      <p:sp>
        <p:nvSpPr>
          <p:cNvPr id="8" name="Text Placeholder 7">
            <a:extLst>
              <a:ext uri="{FF2B5EF4-FFF2-40B4-BE49-F238E27FC236}">
                <a16:creationId xmlns:a16="http://schemas.microsoft.com/office/drawing/2014/main" id="{C8E67EF0-1892-2A98-8B15-5E3EB188C70C}"/>
              </a:ext>
            </a:extLst>
          </p:cNvPr>
          <p:cNvSpPr>
            <a:spLocks noGrp="1"/>
          </p:cNvSpPr>
          <p:nvPr>
            <p:ph type="body" sz="quarter" idx="12"/>
          </p:nvPr>
        </p:nvSpPr>
        <p:spPr>
          <a:xfrm>
            <a:off x="1101013" y="2384943"/>
            <a:ext cx="10536492" cy="3105081"/>
          </a:xfrm>
        </p:spPr>
        <p:txBody>
          <a:bodyPr/>
          <a:lstStyle/>
          <a:p>
            <a:endParaRPr lang="en-IN" dirty="0"/>
          </a:p>
        </p:txBody>
      </p:sp>
      <p:sp>
        <p:nvSpPr>
          <p:cNvPr id="10" name="TextBox 9">
            <a:extLst>
              <a:ext uri="{FF2B5EF4-FFF2-40B4-BE49-F238E27FC236}">
                <a16:creationId xmlns:a16="http://schemas.microsoft.com/office/drawing/2014/main" id="{22D8DFA2-46F4-7257-32A1-391B0AE6010D}"/>
              </a:ext>
            </a:extLst>
          </p:cNvPr>
          <p:cNvSpPr txBox="1"/>
          <p:nvPr/>
        </p:nvSpPr>
        <p:spPr>
          <a:xfrm>
            <a:off x="1101013" y="2384943"/>
            <a:ext cx="10536491" cy="3105081"/>
          </a:xfrm>
          <a:prstGeom prst="rect">
            <a:avLst/>
          </a:prstGeom>
          <a:noFill/>
        </p:spPr>
        <p:txBody>
          <a:bodyPr wrap="square" rtlCol="0">
            <a:spAutoFit/>
          </a:bodyPr>
          <a:lstStyle/>
          <a:p>
            <a:pPr marL="342900" indent="-342900" algn="just">
              <a:buFont typeface="Wingdings" panose="05000000000000000000" pitchFamily="2"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Finally, 'Raju' tried his best to use this fake cash to buy out two real-estate companies, Maytas Properties and Maytas Infra (both promoted by the family members), for a total value of $1.6 billion. The idea was to introduce some real assets in company accounts against all the fake cash the company had accumulated. </a:t>
            </a:r>
            <a:endParaRPr lang="en-IN"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Further, Bhasin (2016) said, “The Satyam accounting scam, which involved unethical and illegal CA tactics, was to Rs. 8,000 crores. Shockingly, the scam had caused an estimated notional loss of Rs. 14,000 crore to investors”.</a:t>
            </a:r>
            <a:endParaRPr lang="en-IN" sz="24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0CD77AA-B1F6-C1AD-1603-82E753B16071}"/>
              </a:ext>
            </a:extLst>
          </p:cNvPr>
          <p:cNvSpPr txBox="1"/>
          <p:nvPr/>
        </p:nvSpPr>
        <p:spPr>
          <a:xfrm>
            <a:off x="1017036" y="558581"/>
            <a:ext cx="9601200" cy="769441"/>
          </a:xfrm>
          <a:prstGeom prst="rect">
            <a:avLst/>
          </a:prstGeom>
          <a:noFill/>
        </p:spPr>
        <p:txBody>
          <a:bodyPr wrap="square" rtlCol="0">
            <a:spAutoFit/>
          </a:bodyPr>
          <a:lstStyle/>
          <a:p>
            <a:r>
              <a:rPr lang="en-IN" sz="4400" b="1" dirty="0">
                <a:latin typeface="Arial Rounded MT Bold" panose="020F0704030504030204" pitchFamily="34" charset="0"/>
              </a:rPr>
              <a:t>Fraudulent accounting practices </a:t>
            </a:r>
            <a:endParaRPr lang="en-IN" sz="4400" dirty="0">
              <a:latin typeface="Arial Rounded MT Bold" panose="020F0704030504030204" pitchFamily="34" charset="0"/>
            </a:endParaRPr>
          </a:p>
        </p:txBody>
      </p:sp>
    </p:spTree>
    <p:extLst>
      <p:ext uri="{BB962C8B-B14F-4D97-AF65-F5344CB8AC3E}">
        <p14:creationId xmlns:p14="http://schemas.microsoft.com/office/powerpoint/2010/main" val="3962455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F6D39-7ADC-535C-4836-7420F451EDE8}"/>
              </a:ext>
            </a:extLst>
          </p:cNvPr>
          <p:cNvSpPr>
            <a:spLocks noGrp="1"/>
          </p:cNvSpPr>
          <p:nvPr>
            <p:ph type="sldNum" sz="quarter" idx="10"/>
          </p:nvPr>
        </p:nvSpPr>
        <p:spPr/>
        <p:txBody>
          <a:bodyPr/>
          <a:lstStyle/>
          <a:p>
            <a:fld id="{75DF2D63-3FF5-D547-96B9-BE9CCD1ABA58}" type="slidenum">
              <a:rPr lang="en-US" sz="1600" smtClean="0"/>
              <a:pPr/>
              <a:t>18</a:t>
            </a:fld>
            <a:endParaRPr lang="en-US" sz="1600" dirty="0"/>
          </a:p>
        </p:txBody>
      </p:sp>
      <p:sp>
        <p:nvSpPr>
          <p:cNvPr id="3" name="Footer Placeholder 2">
            <a:extLst>
              <a:ext uri="{FF2B5EF4-FFF2-40B4-BE49-F238E27FC236}">
                <a16:creationId xmlns:a16="http://schemas.microsoft.com/office/drawing/2014/main" id="{5AFEFA30-1424-901A-458C-B00FA0D7BE14}"/>
              </a:ext>
            </a:extLst>
          </p:cNvPr>
          <p:cNvSpPr>
            <a:spLocks noGrp="1"/>
          </p:cNvSpPr>
          <p:nvPr>
            <p:ph type="ftr" sz="quarter" idx="11"/>
          </p:nvPr>
        </p:nvSpPr>
        <p:spPr>
          <a:xfrm rot="16200000">
            <a:off x="-390023" y="1304425"/>
            <a:ext cx="2037185" cy="230768"/>
          </a:xfrm>
        </p:spPr>
        <p:txBody>
          <a:bodyPr/>
          <a:lstStyle/>
          <a:p>
            <a:r>
              <a:rPr lang="en-US" dirty="0">
                <a:solidFill>
                  <a:schemeClr val="accent1">
                    <a:lumMod val="50000"/>
                  </a:schemeClr>
                </a:solidFill>
              </a:rPr>
              <a:t>Satyam fraud case</a:t>
            </a:r>
          </a:p>
        </p:txBody>
      </p:sp>
      <p:sp>
        <p:nvSpPr>
          <p:cNvPr id="4" name="Text Placeholder 3">
            <a:extLst>
              <a:ext uri="{FF2B5EF4-FFF2-40B4-BE49-F238E27FC236}">
                <a16:creationId xmlns:a16="http://schemas.microsoft.com/office/drawing/2014/main" id="{DEEA4B50-9061-8F92-2991-4470232FBE3F}"/>
              </a:ext>
            </a:extLst>
          </p:cNvPr>
          <p:cNvSpPr>
            <a:spLocks noGrp="1"/>
          </p:cNvSpPr>
          <p:nvPr>
            <p:ph type="body" sz="quarter" idx="12"/>
          </p:nvPr>
        </p:nvSpPr>
        <p:spPr>
          <a:xfrm>
            <a:off x="1410881" y="2211354"/>
            <a:ext cx="9543258" cy="3371500"/>
          </a:xfrm>
        </p:spPr>
        <p:txBody>
          <a:bodyPr/>
          <a:lstStyle/>
          <a:p>
            <a:endParaRPr lang="en-IN" dirty="0"/>
          </a:p>
        </p:txBody>
      </p:sp>
      <p:sp>
        <p:nvSpPr>
          <p:cNvPr id="6" name="Title 5">
            <a:extLst>
              <a:ext uri="{FF2B5EF4-FFF2-40B4-BE49-F238E27FC236}">
                <a16:creationId xmlns:a16="http://schemas.microsoft.com/office/drawing/2014/main" id="{5E5A849B-9881-30D7-F530-73DF3E509EA9}"/>
              </a:ext>
            </a:extLst>
          </p:cNvPr>
          <p:cNvSpPr>
            <a:spLocks noGrp="1"/>
          </p:cNvSpPr>
          <p:nvPr>
            <p:ph type="title"/>
          </p:nvPr>
        </p:nvSpPr>
        <p:spPr>
          <a:xfrm>
            <a:off x="1140293" y="497632"/>
            <a:ext cx="9908365" cy="530352"/>
          </a:xfrm>
        </p:spPr>
        <p:txBody>
          <a:bodyPr/>
          <a:lstStyle/>
          <a:p>
            <a:r>
              <a:rPr lang="en-IN" sz="3600" b="1" dirty="0"/>
              <a:t>Fraudulent accounting practices </a:t>
            </a:r>
            <a:endParaRPr lang="en-IN" sz="3600" dirty="0"/>
          </a:p>
        </p:txBody>
      </p:sp>
      <p:sp>
        <p:nvSpPr>
          <p:cNvPr id="8" name="TextBox 7">
            <a:extLst>
              <a:ext uri="{FF2B5EF4-FFF2-40B4-BE49-F238E27FC236}">
                <a16:creationId xmlns:a16="http://schemas.microsoft.com/office/drawing/2014/main" id="{6F9A4E9C-F19F-5BD0-521F-8055D9D40C1B}"/>
              </a:ext>
            </a:extLst>
          </p:cNvPr>
          <p:cNvSpPr txBox="1"/>
          <p:nvPr/>
        </p:nvSpPr>
        <p:spPr>
          <a:xfrm>
            <a:off x="1544752" y="2481396"/>
            <a:ext cx="9153330" cy="3371500"/>
          </a:xfrm>
          <a:prstGeom prst="rect">
            <a:avLst/>
          </a:prstGeom>
          <a:noFill/>
        </p:spPr>
        <p:txBody>
          <a:bodyPr wrap="square" rtlCol="0">
            <a:spAutoFit/>
          </a:bodyPr>
          <a:lstStyle/>
          <a:p>
            <a:pPr algn="just">
              <a:lnSpc>
                <a:spcPct val="107000"/>
              </a:lnSpc>
              <a:spcAft>
                <a:spcPts val="800"/>
              </a:spcAf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Showing Fake and Underutilized Employee</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s : </a:t>
            </a:r>
          </a:p>
          <a:p>
            <a:pPr marL="45720" indent="0"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One of the biggest sources of defalcation at Satyam was the inflation of the number of employees. 'Raju' claimed that the company had 53,000 employees on its payroll. But according to investigators, the real number was around 43,000. The fictitious/ghost number of employees could be fabricated because payment to the remaining 10,000 employees was faked year after year</a:t>
            </a:r>
            <a:r>
              <a:rPr lang="en-IN" sz="2400" kern="100" dirty="0">
                <a:latin typeface="Times New Roman" panose="02020603050405020304" pitchFamily="18" charset="0"/>
                <a:ea typeface="Calibri" panose="020F0502020204030204" pitchFamily="34" charset="0"/>
                <a:cs typeface="Times New Roman" panose="02020603050405020304" pitchFamily="18" charset="0"/>
              </a:rPr>
              <a:t>.</a:t>
            </a: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B7F30EB0-D591-FCD7-FB96-F56FEC10E4C6}"/>
                  </a:ext>
                </a:extLst>
              </p14:cNvPr>
              <p14:cNvContentPartPr/>
              <p14:nvPr/>
            </p14:nvContentPartPr>
            <p14:xfrm>
              <a:off x="9725855" y="3366600"/>
              <a:ext cx="921393" cy="581822"/>
            </p14:xfrm>
          </p:contentPart>
        </mc:Choice>
        <mc:Fallback>
          <p:pic>
            <p:nvPicPr>
              <p:cNvPr id="7" name="Ink 6">
                <a:extLst>
                  <a:ext uri="{FF2B5EF4-FFF2-40B4-BE49-F238E27FC236}">
                    <a16:creationId xmlns:a16="http://schemas.microsoft.com/office/drawing/2014/main" id="{B7F30EB0-D591-FCD7-FB96-F56FEC10E4C6}"/>
                  </a:ext>
                </a:extLst>
              </p:cNvPr>
              <p:cNvPicPr/>
              <p:nvPr/>
            </p:nvPicPr>
            <p:blipFill>
              <a:blip r:embed="rId3"/>
              <a:stretch>
                <a:fillRect/>
              </a:stretch>
            </p:blipFill>
            <p:spPr>
              <a:xfrm>
                <a:off x="9719734" y="3360479"/>
                <a:ext cx="933635" cy="59406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45BDD9C-E1BE-528A-B16F-4191ED010D1B}"/>
                  </a:ext>
                </a:extLst>
              </p14:cNvPr>
              <p14:cNvContentPartPr/>
              <p14:nvPr/>
            </p14:nvContentPartPr>
            <p14:xfrm>
              <a:off x="3178924" y="4096139"/>
              <a:ext cx="1036640" cy="546442"/>
            </p14:xfrm>
          </p:contentPart>
        </mc:Choice>
        <mc:Fallback>
          <p:pic>
            <p:nvPicPr>
              <p:cNvPr id="9" name="Ink 8">
                <a:extLst>
                  <a:ext uri="{FF2B5EF4-FFF2-40B4-BE49-F238E27FC236}">
                    <a16:creationId xmlns:a16="http://schemas.microsoft.com/office/drawing/2014/main" id="{B45BDD9C-E1BE-528A-B16F-4191ED010D1B}"/>
                  </a:ext>
                </a:extLst>
              </p:cNvPr>
              <p:cNvPicPr/>
              <p:nvPr/>
            </p:nvPicPr>
            <p:blipFill>
              <a:blip r:embed="rId5"/>
              <a:stretch>
                <a:fillRect/>
              </a:stretch>
            </p:blipFill>
            <p:spPr>
              <a:xfrm>
                <a:off x="3172803" y="4090019"/>
                <a:ext cx="1048882" cy="558681"/>
              </a:xfrm>
              <a:prstGeom prst="rect">
                <a:avLst/>
              </a:prstGeom>
            </p:spPr>
          </p:pic>
        </mc:Fallback>
      </mc:AlternateContent>
    </p:spTree>
    <p:extLst>
      <p:ext uri="{BB962C8B-B14F-4D97-AF65-F5344CB8AC3E}">
        <p14:creationId xmlns:p14="http://schemas.microsoft.com/office/powerpoint/2010/main" val="407647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2579-3EE1-0BF3-E2EF-92651D1FAF20}"/>
              </a:ext>
            </a:extLst>
          </p:cNvPr>
          <p:cNvSpPr>
            <a:spLocks noGrp="1"/>
          </p:cNvSpPr>
          <p:nvPr>
            <p:ph type="title"/>
          </p:nvPr>
        </p:nvSpPr>
        <p:spPr>
          <a:xfrm>
            <a:off x="1230085" y="793102"/>
            <a:ext cx="8996265" cy="548640"/>
          </a:xfrm>
        </p:spPr>
        <p:txBody>
          <a:bodyPr/>
          <a:lstStyle/>
          <a:p>
            <a:r>
              <a:rPr lang="en-IN" sz="4400" b="1" dirty="0"/>
              <a:t>Fraudulent accounting practices </a:t>
            </a:r>
            <a:endParaRPr lang="en-IN" sz="4400" dirty="0"/>
          </a:p>
        </p:txBody>
      </p:sp>
      <p:sp>
        <p:nvSpPr>
          <p:cNvPr id="4" name="Slide Number Placeholder 3">
            <a:extLst>
              <a:ext uri="{FF2B5EF4-FFF2-40B4-BE49-F238E27FC236}">
                <a16:creationId xmlns:a16="http://schemas.microsoft.com/office/drawing/2014/main" id="{639B256B-046B-BAF7-60F0-D632C959275D}"/>
              </a:ext>
            </a:extLst>
          </p:cNvPr>
          <p:cNvSpPr>
            <a:spLocks noGrp="1"/>
          </p:cNvSpPr>
          <p:nvPr>
            <p:ph type="sldNum" sz="quarter" idx="11"/>
          </p:nvPr>
        </p:nvSpPr>
        <p:spPr/>
        <p:txBody>
          <a:bodyPr/>
          <a:lstStyle/>
          <a:p>
            <a:fld id="{75DF2D63-3FF5-D547-96B9-BE9CCD1ABA58}" type="slidenum">
              <a:rPr lang="en-US" sz="1600" smtClean="0"/>
              <a:t>19</a:t>
            </a:fld>
            <a:endParaRPr lang="en-US" sz="1600" dirty="0"/>
          </a:p>
        </p:txBody>
      </p:sp>
      <p:sp>
        <p:nvSpPr>
          <p:cNvPr id="5" name="Footer Placeholder 4">
            <a:extLst>
              <a:ext uri="{FF2B5EF4-FFF2-40B4-BE49-F238E27FC236}">
                <a16:creationId xmlns:a16="http://schemas.microsoft.com/office/drawing/2014/main" id="{EFE4F46D-6DE4-DDD5-8648-BA171849FD3A}"/>
              </a:ext>
            </a:extLst>
          </p:cNvPr>
          <p:cNvSpPr>
            <a:spLocks noGrp="1"/>
          </p:cNvSpPr>
          <p:nvPr>
            <p:ph type="ftr" sz="quarter" idx="12"/>
          </p:nvPr>
        </p:nvSpPr>
        <p:spPr>
          <a:xfrm rot="16200000">
            <a:off x="-357365" y="1337082"/>
            <a:ext cx="1971870" cy="230768"/>
          </a:xfrm>
        </p:spPr>
        <p:txBody>
          <a:bodyPr/>
          <a:lstStyle/>
          <a:p>
            <a:r>
              <a:rPr lang="en-US" dirty="0"/>
              <a:t>Satyam fraud case</a:t>
            </a:r>
          </a:p>
        </p:txBody>
      </p:sp>
      <p:pic>
        <p:nvPicPr>
          <p:cNvPr id="9" name="Content Placeholder 3">
            <a:extLst>
              <a:ext uri="{FF2B5EF4-FFF2-40B4-BE49-F238E27FC236}">
                <a16:creationId xmlns:a16="http://schemas.microsoft.com/office/drawing/2014/main" id="{5EDAC5CF-5DCA-3D31-35A2-AF9747871201}"/>
              </a:ext>
            </a:extLst>
          </p:cNvPr>
          <p:cNvPicPr>
            <a:picLocks noGrp="1" noChangeAspect="1"/>
          </p:cNvPicPr>
          <p:nvPr>
            <p:ph idx="1"/>
          </p:nvPr>
        </p:nvPicPr>
        <p:blipFill>
          <a:blip r:embed="rId2"/>
          <a:stretch>
            <a:fillRect/>
          </a:stretch>
        </p:blipFill>
        <p:spPr>
          <a:xfrm>
            <a:off x="7315200" y="1894114"/>
            <a:ext cx="4142792" cy="3750907"/>
          </a:xfrm>
          <a:prstGeom prst="rect">
            <a:avLst/>
          </a:prstGeom>
        </p:spPr>
      </p:pic>
      <p:sp>
        <p:nvSpPr>
          <p:cNvPr id="10" name="TextBox 9">
            <a:extLst>
              <a:ext uri="{FF2B5EF4-FFF2-40B4-BE49-F238E27FC236}">
                <a16:creationId xmlns:a16="http://schemas.microsoft.com/office/drawing/2014/main" id="{09A44AD6-57DE-E1AF-A8B1-88EDD9785F4A}"/>
              </a:ext>
            </a:extLst>
          </p:cNvPr>
          <p:cNvSpPr txBox="1"/>
          <p:nvPr/>
        </p:nvSpPr>
        <p:spPr>
          <a:xfrm>
            <a:off x="649224" y="2418815"/>
            <a:ext cx="6571246" cy="3600986"/>
          </a:xfrm>
          <a:prstGeom prst="rect">
            <a:avLst/>
          </a:prstGeom>
          <a:noFill/>
        </p:spPr>
        <p:txBody>
          <a:bodyPr wrap="square" rtlCol="0">
            <a:spAutoFit/>
          </a:bodyPr>
          <a:lstStyle/>
          <a:p>
            <a:pPr marL="285750" indent="-285750" algn="just">
              <a:buFont typeface="Wingdings" panose="05000000000000000000" pitchFamily="2" charset="2"/>
              <a:buChar char="§"/>
            </a:pPr>
            <a:r>
              <a:rPr lang="en-IN" sz="1900" dirty="0">
                <a:effectLst/>
                <a:latin typeface="Times New Roman" panose="02020603050405020304" pitchFamily="18" charset="0"/>
                <a:ea typeface="Calibri" panose="020F0502020204030204" pitchFamily="34" charset="0"/>
              </a:rPr>
              <a:t>companies that misreport income often show a much stronger trend in earnings than they do in cash flow from operations. </a:t>
            </a:r>
          </a:p>
          <a:p>
            <a:pPr marL="285750" indent="-285750" algn="just">
              <a:buFont typeface="Wingdings" panose="05000000000000000000" pitchFamily="2" charset="2"/>
              <a:buChar char="§"/>
            </a:pPr>
            <a:r>
              <a:rPr lang="en-IN" sz="1900" dirty="0">
                <a:latin typeface="Times New Roman" panose="02020603050405020304" pitchFamily="18" charset="0"/>
                <a:ea typeface="Calibri" panose="020F0502020204030204" pitchFamily="34" charset="0"/>
              </a:rPr>
              <a:t>T</a:t>
            </a:r>
            <a:r>
              <a:rPr lang="en-IN" sz="1900" dirty="0">
                <a:effectLst/>
                <a:latin typeface="Times New Roman" panose="02020603050405020304" pitchFamily="18" charset="0"/>
                <a:ea typeface="Calibri" panose="020F0502020204030204" pitchFamily="34" charset="0"/>
              </a:rPr>
              <a:t>here is not much of a real difference between Satyam’s net income trends and its cash flow from operations during 2004 and 2005. That is not because the earnings were genuine but because the cash flows were manipulated too. To do that, 'Raju' had to forge several large accounts receivables (ARs) and falsify their cash collections simultaneously. </a:t>
            </a:r>
          </a:p>
          <a:p>
            <a:pPr marL="285750" indent="-285750" algn="just">
              <a:buFont typeface="Wingdings" panose="05000000000000000000" pitchFamily="2" charset="2"/>
              <a:buChar char="§"/>
            </a:pPr>
            <a:r>
              <a:rPr lang="en-IN" sz="1900" dirty="0">
                <a:effectLst/>
                <a:latin typeface="Times New Roman" panose="02020603050405020304" pitchFamily="18" charset="0"/>
                <a:ea typeface="Calibri" panose="020F0502020204030204" pitchFamily="34" charset="0"/>
              </a:rPr>
              <a:t>If cash flow from a company's operating activities is consistently less than the reported net income, it is a warning sign. The investor must ask why operating earnings are not turning into cash. </a:t>
            </a:r>
            <a:endParaRPr lang="en-IN" sz="1900" dirty="0"/>
          </a:p>
        </p:txBody>
      </p:sp>
    </p:spTree>
    <p:extLst>
      <p:ext uri="{BB962C8B-B14F-4D97-AF65-F5344CB8AC3E}">
        <p14:creationId xmlns:p14="http://schemas.microsoft.com/office/powerpoint/2010/main" val="132671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53668" y="1022635"/>
            <a:ext cx="3886200" cy="548640"/>
          </a:xfrm>
        </p:spPr>
        <p:txBody>
          <a:bodyPr/>
          <a:lstStyle/>
          <a:p>
            <a:r>
              <a:rPr lang="en-US" sz="5400" dirty="0"/>
              <a:t>ABOUT</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343370" y="1351078"/>
            <a:ext cx="1981201" cy="193446"/>
          </a:xfrm>
        </p:spPr>
        <p:txBody>
          <a:bodyPr/>
          <a:lstStyle/>
          <a:p>
            <a:r>
              <a:rPr lang="en-US" dirty="0">
                <a:solidFill>
                  <a:schemeClr val="accent1">
                    <a:lumMod val="50000"/>
                  </a:schemeClr>
                </a:solidFill>
              </a:rPr>
              <a:t>Satyam fraud case</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5905399"/>
            <a:ext cx="457200" cy="298552"/>
          </a:xfrm>
        </p:spPr>
        <p:txBody>
          <a:bodyPr/>
          <a:lstStyle/>
          <a:p>
            <a:fld id="{75DF2D63-3FF5-D547-96B9-BE9CCD1ABA58}" type="slidenum">
              <a:rPr lang="en-US" sz="1600" smtClean="0"/>
              <a:pPr/>
              <a:t>2</a:t>
            </a:fld>
            <a:endParaRPr lang="en-US" sz="1600"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95400" y="2202023"/>
            <a:ext cx="3602736" cy="4310743"/>
          </a:xfrm>
        </p:spPr>
        <p:txBody>
          <a:bodyPr/>
          <a:lstStyle/>
          <a:p>
            <a:endParaRPr lang="en-US" dirty="0"/>
          </a:p>
          <a:p>
            <a:endParaRPr lang="en-US" dirty="0"/>
          </a:p>
        </p:txBody>
      </p:sp>
      <p:pic>
        <p:nvPicPr>
          <p:cNvPr id="10" name="Picture Placeholder 9">
            <a:extLst>
              <a:ext uri="{FF2B5EF4-FFF2-40B4-BE49-F238E27FC236}">
                <a16:creationId xmlns:a16="http://schemas.microsoft.com/office/drawing/2014/main" id="{B4FDB3B0-FBA6-3378-D901-B6C1386ECCF4}"/>
              </a:ext>
            </a:extLst>
          </p:cNvPr>
          <p:cNvPicPr>
            <a:picLocks noGrp="1" noChangeAspect="1"/>
          </p:cNvPicPr>
          <p:nvPr>
            <p:ph type="pic" sz="quarter" idx="13"/>
          </p:nvPr>
        </p:nvPicPr>
        <p:blipFill>
          <a:blip r:embed="rId2"/>
          <a:srcRect l="558" r="558"/>
          <a:stretch>
            <a:fillRect/>
          </a:stretch>
        </p:blipFill>
        <p:spPr>
          <a:xfrm>
            <a:off x="5733046" y="895740"/>
            <a:ext cx="5601533" cy="506341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7930A46-30A8-EC5A-2801-16D12FEC572B}"/>
              </a:ext>
            </a:extLst>
          </p:cNvPr>
          <p:cNvSpPr txBox="1"/>
          <p:nvPr/>
        </p:nvSpPr>
        <p:spPr>
          <a:xfrm>
            <a:off x="697552" y="2202023"/>
            <a:ext cx="4798431" cy="432599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Satyam Computer Services Ltd (“Satyam”) was India’s fourth-largest computer services company.</a:t>
            </a:r>
          </a:p>
          <a:p>
            <a:pPr marL="285750" indent="-285750" algn="just">
              <a:lnSpc>
                <a:spcPct val="107000"/>
              </a:lnSpc>
              <a:spcAft>
                <a:spcPts val="800"/>
              </a:spcAft>
              <a:buFont typeface="Wingdings" panose="05000000000000000000" pitchFamily="2"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Satyam was listed on the New York Stock Exchange (“NYSE”) in 2001.</a:t>
            </a:r>
          </a:p>
          <a:p>
            <a:pPr marL="285750" indent="-285750" algn="just">
              <a:lnSpc>
                <a:spcPct val="107000"/>
              </a:lnSpc>
              <a:spcAft>
                <a:spcPts val="800"/>
              </a:spcAft>
              <a:buFont typeface="Wingdings" panose="05000000000000000000" pitchFamily="2"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It boasted many clients, including many Fortune 500 companies. </a:t>
            </a:r>
          </a:p>
          <a:p>
            <a:pPr marL="285750" indent="-285750">
              <a:buFont typeface="Wingdings" panose="05000000000000000000" pitchFamily="2" charset="2"/>
              <a:buChar char="§"/>
            </a:pPr>
            <a:endParaRPr lang="en-IN" sz="2400" dirty="0"/>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81978C-B5B9-91BE-AFE1-ACBBD94AD90E}"/>
              </a:ext>
            </a:extLst>
          </p:cNvPr>
          <p:cNvSpPr>
            <a:spLocks noGrp="1"/>
          </p:cNvSpPr>
          <p:nvPr>
            <p:ph type="sldNum" sz="quarter" idx="11"/>
          </p:nvPr>
        </p:nvSpPr>
        <p:spPr/>
        <p:txBody>
          <a:bodyPr/>
          <a:lstStyle/>
          <a:p>
            <a:fld id="{75DF2D63-3FF5-D547-96B9-BE9CCD1ABA58}" type="slidenum">
              <a:rPr lang="en-US" sz="1600" smtClean="0"/>
              <a:t>20</a:t>
            </a:fld>
            <a:endParaRPr lang="en-US" dirty="0"/>
          </a:p>
        </p:txBody>
      </p:sp>
      <p:sp>
        <p:nvSpPr>
          <p:cNvPr id="5" name="Footer Placeholder 4">
            <a:extLst>
              <a:ext uri="{FF2B5EF4-FFF2-40B4-BE49-F238E27FC236}">
                <a16:creationId xmlns:a16="http://schemas.microsoft.com/office/drawing/2014/main" id="{1530E7B3-2AAF-9042-1912-FA149BBE137E}"/>
              </a:ext>
            </a:extLst>
          </p:cNvPr>
          <p:cNvSpPr>
            <a:spLocks noGrp="1"/>
          </p:cNvSpPr>
          <p:nvPr>
            <p:ph type="ftr" sz="quarter" idx="12"/>
          </p:nvPr>
        </p:nvSpPr>
        <p:spPr>
          <a:xfrm rot="16200000">
            <a:off x="-287386" y="1407061"/>
            <a:ext cx="1869234" cy="193446"/>
          </a:xfrm>
        </p:spPr>
        <p:txBody>
          <a:bodyPr/>
          <a:lstStyle/>
          <a:p>
            <a:r>
              <a:rPr lang="en-US" dirty="0">
                <a:solidFill>
                  <a:schemeClr val="accent1">
                    <a:lumMod val="50000"/>
                  </a:schemeClr>
                </a:solidFill>
              </a:rPr>
              <a:t>Satyam fraud case</a:t>
            </a:r>
          </a:p>
        </p:txBody>
      </p:sp>
      <p:pic>
        <p:nvPicPr>
          <p:cNvPr id="7" name="Content Placeholder 2">
            <a:extLst>
              <a:ext uri="{FF2B5EF4-FFF2-40B4-BE49-F238E27FC236}">
                <a16:creationId xmlns:a16="http://schemas.microsoft.com/office/drawing/2014/main" id="{EB62BA26-64C4-2E8F-D18E-66CF1D429BF4}"/>
              </a:ext>
            </a:extLst>
          </p:cNvPr>
          <p:cNvPicPr>
            <a:picLocks noChangeAspect="1"/>
          </p:cNvPicPr>
          <p:nvPr/>
        </p:nvPicPr>
        <p:blipFill rotWithShape="1">
          <a:blip r:embed="rId2"/>
          <a:srcRect t="2837" r="1148" b="1211"/>
          <a:stretch/>
        </p:blipFill>
        <p:spPr>
          <a:xfrm>
            <a:off x="1035698" y="354562"/>
            <a:ext cx="10926147" cy="6148875"/>
          </a:xfrm>
          <a:prstGeom prst="rect">
            <a:avLst/>
          </a:prstGeom>
        </p:spPr>
      </p:pic>
      <p:pic>
        <p:nvPicPr>
          <p:cNvPr id="10" name="Picture 9">
            <a:extLst>
              <a:ext uri="{FF2B5EF4-FFF2-40B4-BE49-F238E27FC236}">
                <a16:creationId xmlns:a16="http://schemas.microsoft.com/office/drawing/2014/main" id="{1BF30FE3-BD4A-4FF7-8854-96D81FD7CB97}"/>
              </a:ext>
            </a:extLst>
          </p:cNvPr>
          <p:cNvPicPr>
            <a:picLocks noChangeAspect="1"/>
          </p:cNvPicPr>
          <p:nvPr/>
        </p:nvPicPr>
        <p:blipFill>
          <a:blip r:embed="rId3"/>
          <a:stretch>
            <a:fillRect/>
          </a:stretch>
        </p:blipFill>
        <p:spPr>
          <a:xfrm>
            <a:off x="10552922" y="6559633"/>
            <a:ext cx="1408923" cy="240841"/>
          </a:xfrm>
          <a:prstGeom prst="rect">
            <a:avLst/>
          </a:prstGeom>
        </p:spPr>
      </p:pic>
    </p:spTree>
    <p:extLst>
      <p:ext uri="{BB962C8B-B14F-4D97-AF65-F5344CB8AC3E}">
        <p14:creationId xmlns:p14="http://schemas.microsoft.com/office/powerpoint/2010/main" val="382877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a:xfrm>
            <a:off x="877824" y="4069703"/>
            <a:ext cx="5652858" cy="1828800"/>
          </a:xfrm>
        </p:spPr>
        <p:txBody>
          <a:bodyPr/>
          <a:lstStyle/>
          <a:p>
            <a:r>
              <a:rPr lang="en-IN" sz="4000" kern="0" dirty="0">
                <a:solidFill>
                  <a:srgbClr val="000000"/>
                </a:solidFill>
                <a:effectLst/>
                <a:ea typeface="Times New Roman" panose="02020603050405020304" pitchFamily="18" charset="0"/>
                <a:cs typeface="Times New Roman" panose="02020603050405020304" pitchFamily="18" charset="0"/>
              </a:rPr>
              <a:t>whistleblower</a:t>
            </a:r>
            <a:endParaRPr lang="en-US" sz="4000" dirty="0"/>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362031" y="1332416"/>
            <a:ext cx="2009194" cy="202777"/>
          </a:xfrm>
        </p:spPr>
        <p:txBody>
          <a:bodyPr/>
          <a:lstStyle/>
          <a:p>
            <a:r>
              <a:rPr lang="en-US" dirty="0">
                <a:solidFill>
                  <a:schemeClr val="accent1">
                    <a:lumMod val="50000"/>
                  </a:schemeClr>
                </a:solidFill>
              </a:rPr>
              <a:t>Satyam fraud case</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21</a:t>
            </a:fld>
            <a:endParaRPr lang="en-US" dirty="0"/>
          </a:p>
        </p:txBody>
      </p:sp>
      <p:sp>
        <p:nvSpPr>
          <p:cNvPr id="34" name="TextBox 33">
            <a:extLst>
              <a:ext uri="{FF2B5EF4-FFF2-40B4-BE49-F238E27FC236}">
                <a16:creationId xmlns:a16="http://schemas.microsoft.com/office/drawing/2014/main" id="{F1AA3E1A-65A8-E452-0802-2D9944F06115}"/>
              </a:ext>
            </a:extLst>
          </p:cNvPr>
          <p:cNvSpPr txBox="1"/>
          <p:nvPr/>
        </p:nvSpPr>
        <p:spPr>
          <a:xfrm>
            <a:off x="5920284" y="1300839"/>
            <a:ext cx="6097554" cy="4820872"/>
          </a:xfrm>
          <a:prstGeom prst="rect">
            <a:avLst/>
          </a:prstGeom>
          <a:noFill/>
        </p:spPr>
        <p:txBody>
          <a:bodyPr wrap="square">
            <a:spAutoFit/>
          </a:bodyPr>
          <a:lstStyle/>
          <a:p>
            <a:pPr algn="just">
              <a:lnSpc>
                <a:spcPct val="107000"/>
              </a:lnSpc>
              <a:spcAft>
                <a:spcPts val="800"/>
              </a:spcAft>
            </a:pPr>
            <a:r>
              <a:rPr lang="en-IN" sz="2400" kern="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The Satyam scam was exposed by an anonymous whistleblower who sent emails to one of the company’s directors, Krishna Palepu, revealing the fraud. Krishna forwarded the emails to another director and S. Gopalakrishnan, a partner at PwC, the auditor of Satyam. The emails were sent from the alias Joseph Abraham. The whistleblower also alerted the SEBI and the media about the scam. The emails prompted an investigation by the regulators and the auditors, eventually leading to Raju’s confession and arrest.</a:t>
            </a:r>
            <a:endParaRPr lang="en-IN" sz="2400" kern="100" dirty="0">
              <a:effectLst/>
              <a:latin typeface="Aptos Display" panose="020B0004020202020204" pitchFamily="34" charset="0"/>
              <a:ea typeface="Calibri" panose="020F0502020204030204" pitchFamily="34" charset="0"/>
              <a:cs typeface="Times New Roman" panose="02020603050405020304" pitchFamily="18" charset="0"/>
            </a:endParaRPr>
          </a:p>
        </p:txBody>
      </p:sp>
      <p:pic>
        <p:nvPicPr>
          <p:cNvPr id="38" name="Picture Placeholder 37">
            <a:extLst>
              <a:ext uri="{FF2B5EF4-FFF2-40B4-BE49-F238E27FC236}">
                <a16:creationId xmlns:a16="http://schemas.microsoft.com/office/drawing/2014/main" id="{F247214E-7F62-B1AB-ACA8-CE361972887E}"/>
              </a:ext>
            </a:extLst>
          </p:cNvPr>
          <p:cNvPicPr>
            <a:picLocks noGrp="1" noChangeAspect="1"/>
          </p:cNvPicPr>
          <p:nvPr>
            <p:ph type="pic" sz="quarter" idx="14"/>
          </p:nvPr>
        </p:nvPicPr>
        <p:blipFill rotWithShape="1">
          <a:blip r:embed="rId2"/>
          <a:srcRect l="12094" t="638" r="31188" b="-638"/>
          <a:stretch/>
        </p:blipFill>
        <p:spPr>
          <a:xfrm>
            <a:off x="1244119" y="541085"/>
            <a:ext cx="4176000" cy="4086899"/>
          </a:xfrm>
        </p:spPr>
      </p:pic>
    </p:spTree>
    <p:extLst>
      <p:ext uri="{BB962C8B-B14F-4D97-AF65-F5344CB8AC3E}">
        <p14:creationId xmlns:p14="http://schemas.microsoft.com/office/powerpoint/2010/main" val="39437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AF2E9F4-5EA8-16AF-3450-7CA2EC46E628}"/>
              </a:ext>
            </a:extLst>
          </p:cNvPr>
          <p:cNvSpPr>
            <a:spLocks noGrp="1"/>
          </p:cNvSpPr>
          <p:nvPr>
            <p:ph type="sldNum" sz="quarter" idx="11"/>
          </p:nvPr>
        </p:nvSpPr>
        <p:spPr/>
        <p:txBody>
          <a:bodyPr/>
          <a:lstStyle/>
          <a:p>
            <a:fld id="{75DF2D63-3FF5-D547-96B9-BE9CCD1ABA58}" type="slidenum">
              <a:rPr lang="en-US" smtClean="0"/>
              <a:t>22</a:t>
            </a:fld>
            <a:endParaRPr lang="en-US" dirty="0"/>
          </a:p>
        </p:txBody>
      </p:sp>
      <p:sp>
        <p:nvSpPr>
          <p:cNvPr id="8" name="Footer Placeholder 7">
            <a:extLst>
              <a:ext uri="{FF2B5EF4-FFF2-40B4-BE49-F238E27FC236}">
                <a16:creationId xmlns:a16="http://schemas.microsoft.com/office/drawing/2014/main" id="{0102F617-A824-1702-3904-51DB739925E6}"/>
              </a:ext>
            </a:extLst>
          </p:cNvPr>
          <p:cNvSpPr>
            <a:spLocks noGrp="1"/>
          </p:cNvSpPr>
          <p:nvPr>
            <p:ph type="ftr" sz="quarter" idx="12"/>
          </p:nvPr>
        </p:nvSpPr>
        <p:spPr>
          <a:xfrm rot="16200000">
            <a:off x="-324708" y="1369739"/>
            <a:ext cx="1934548" cy="202776"/>
          </a:xfrm>
        </p:spPr>
        <p:txBody>
          <a:bodyPr/>
          <a:lstStyle/>
          <a:p>
            <a:r>
              <a:rPr lang="en-US" dirty="0"/>
              <a:t>SATYAM FRAUD CASE</a:t>
            </a:r>
          </a:p>
        </p:txBody>
      </p:sp>
      <p:pic>
        <p:nvPicPr>
          <p:cNvPr id="17" name="Picture 16">
            <a:extLst>
              <a:ext uri="{FF2B5EF4-FFF2-40B4-BE49-F238E27FC236}">
                <a16:creationId xmlns:a16="http://schemas.microsoft.com/office/drawing/2014/main" id="{C021053A-A97D-5E44-5C3D-5F9B141F415A}"/>
              </a:ext>
            </a:extLst>
          </p:cNvPr>
          <p:cNvPicPr>
            <a:picLocks noChangeAspect="1"/>
          </p:cNvPicPr>
          <p:nvPr/>
        </p:nvPicPr>
        <p:blipFill>
          <a:blip r:embed="rId2"/>
          <a:stretch>
            <a:fillRect/>
          </a:stretch>
        </p:blipFill>
        <p:spPr>
          <a:xfrm>
            <a:off x="877824" y="261258"/>
            <a:ext cx="10860085" cy="6316824"/>
          </a:xfrm>
          <a:prstGeom prst="rect">
            <a:avLst/>
          </a:prstGeom>
        </p:spPr>
      </p:pic>
    </p:spTree>
    <p:extLst>
      <p:ext uri="{BB962C8B-B14F-4D97-AF65-F5344CB8AC3E}">
        <p14:creationId xmlns:p14="http://schemas.microsoft.com/office/powerpoint/2010/main" val="397896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a:xfrm>
            <a:off x="1535715" y="5360317"/>
            <a:ext cx="9116568" cy="1510066"/>
          </a:xfrm>
        </p:spPr>
        <p:txBody>
          <a:bodyPr/>
          <a:lstStyle/>
          <a:p>
            <a:pPr marL="0" indent="0" algn="ctr">
              <a:lnSpc>
                <a:spcPts val="2660"/>
              </a:lnSpc>
              <a:spcBef>
                <a:spcPts val="0"/>
              </a:spcBef>
              <a:buNone/>
            </a:pPr>
            <a:r>
              <a:rPr lang="en-US" sz="3200" cap="all" spc="0" dirty="0"/>
              <a:t>Akshay paul</a:t>
            </a:r>
          </a:p>
          <a:p>
            <a:pPr marL="0" indent="0" algn="ctr">
              <a:lnSpc>
                <a:spcPts val="2660"/>
              </a:lnSpc>
              <a:spcBef>
                <a:spcPts val="0"/>
              </a:spcBef>
              <a:buNone/>
            </a:pPr>
            <a:r>
              <a:rPr lang="en-US" sz="3200" dirty="0"/>
              <a:t>Mba-finance</a:t>
            </a:r>
          </a:p>
          <a:p>
            <a:pPr marL="0" indent="0" algn="ctr">
              <a:lnSpc>
                <a:spcPts val="2660"/>
              </a:lnSpc>
              <a:spcBef>
                <a:spcPts val="0"/>
              </a:spcBef>
              <a:buNone/>
            </a:pPr>
            <a:r>
              <a:rPr lang="en-US" sz="3200" cap="all" spc="0" dirty="0"/>
              <a:t>2320982515</a:t>
            </a:r>
          </a:p>
        </p:txBody>
      </p:sp>
      <p:pic>
        <p:nvPicPr>
          <p:cNvPr id="9" name="Picture Placeholder 8">
            <a:extLst>
              <a:ext uri="{FF2B5EF4-FFF2-40B4-BE49-F238E27FC236}">
                <a16:creationId xmlns:a16="http://schemas.microsoft.com/office/drawing/2014/main" id="{FA630B30-F797-38AA-2332-61D19250F0D0}"/>
              </a:ext>
            </a:extLst>
          </p:cNvPr>
          <p:cNvPicPr>
            <a:picLocks noGrp="1" noChangeAspect="1"/>
          </p:cNvPicPr>
          <p:nvPr>
            <p:ph type="pic" sz="quarter" idx="13"/>
          </p:nvPr>
        </p:nvPicPr>
        <p:blipFill>
          <a:blip r:embed="rId3"/>
          <a:srcRect l="18000" r="18000"/>
          <a:stretch>
            <a:fillRect/>
          </a:stretch>
        </p:blipFill>
        <p:spPr>
          <a:xfrm>
            <a:off x="4634535" y="540095"/>
            <a:ext cx="2918927" cy="2718381"/>
          </a:xfrm>
        </p:spPr>
      </p:pic>
    </p:spTree>
    <p:extLst>
      <p:ext uri="{BB962C8B-B14F-4D97-AF65-F5344CB8AC3E}">
        <p14:creationId xmlns:p14="http://schemas.microsoft.com/office/powerpoint/2010/main" val="333412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376027" y="1318419"/>
            <a:ext cx="1999862" cy="240100"/>
          </a:xfrm>
        </p:spPr>
        <p:txBody>
          <a:bodyPr/>
          <a:lstStyle/>
          <a:p>
            <a:r>
              <a:rPr lang="en-US" dirty="0">
                <a:solidFill>
                  <a:schemeClr val="tx1"/>
                </a:solidFill>
              </a:rPr>
              <a:t>Satyam fraud case</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z="1600" smtClean="0"/>
              <a:pPr/>
              <a:t>3</a:t>
            </a:fld>
            <a:endParaRPr lang="en-US" sz="1600"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3806889" y="2792604"/>
            <a:ext cx="8210939" cy="3319272"/>
          </a:xfrm>
        </p:spPr>
        <p:txBody>
          <a:bodyPr/>
          <a:lstStyle/>
          <a:p>
            <a:pPr marL="342900" indent="-342900" algn="just">
              <a:lnSpc>
                <a:spcPct val="107000"/>
              </a:lnSpc>
              <a:spcAft>
                <a:spcPts val="800"/>
              </a:spcAft>
              <a:buFont typeface="Wingdings" panose="05000000000000000000" pitchFamily="2" charset="2"/>
              <a:buChar char="§"/>
            </a:pPr>
            <a:r>
              <a:rPr lang="en-IN" sz="2200" kern="100" dirty="0">
                <a:effectLst/>
                <a:latin typeface="Aptos Display" panose="020B0004020202020204" pitchFamily="34" charset="0"/>
                <a:ea typeface="Calibri" panose="020F0502020204030204" pitchFamily="34" charset="0"/>
                <a:cs typeface="Times New Roman" panose="02020603050405020304" pitchFamily="18" charset="0"/>
              </a:rPr>
              <a:t>The founder of Satyam Computer Services, B. Ramalinga 'Raju' (“'Raju'”), was a highly regarded entrepreneur.</a:t>
            </a:r>
          </a:p>
          <a:p>
            <a:pPr marL="342900" indent="-342900" algn="just">
              <a:lnSpc>
                <a:spcPct val="107000"/>
              </a:lnSpc>
              <a:spcAft>
                <a:spcPts val="800"/>
              </a:spcAft>
              <a:buFont typeface="Wingdings" panose="05000000000000000000" pitchFamily="2" charset="2"/>
              <a:buChar char="§"/>
            </a:pPr>
            <a:r>
              <a:rPr lang="en-IN" sz="2200" kern="100" dirty="0">
                <a:effectLst/>
                <a:latin typeface="Aptos Display" panose="020B0004020202020204" pitchFamily="34" charset="0"/>
                <a:ea typeface="Calibri" panose="020F0502020204030204" pitchFamily="34" charset="0"/>
                <a:cs typeface="Times New Roman" panose="02020603050405020304" pitchFamily="18" charset="0"/>
              </a:rPr>
              <a:t>In 2007, he was honoured with the Young Entrepreneur of the Year award. </a:t>
            </a:r>
          </a:p>
          <a:p>
            <a:pPr marL="342900" indent="-342900" algn="just">
              <a:lnSpc>
                <a:spcPct val="107000"/>
              </a:lnSpc>
              <a:spcAft>
                <a:spcPts val="800"/>
              </a:spcAft>
              <a:buFont typeface="Wingdings" panose="05000000000000000000" pitchFamily="2" charset="2"/>
              <a:buChar char="§"/>
            </a:pPr>
            <a:r>
              <a:rPr lang="en-IN" sz="2200" kern="100" dirty="0">
                <a:effectLst/>
                <a:latin typeface="Aptos Display" panose="020B0004020202020204" pitchFamily="34" charset="0"/>
                <a:ea typeface="Calibri" panose="020F0502020204030204" pitchFamily="34" charset="0"/>
                <a:cs typeface="Times New Roman" panose="02020603050405020304" pitchFamily="18" charset="0"/>
              </a:rPr>
              <a:t>Yet, mere two years later, On 7 January 2009, Mr B. Ramalinga 'Raju', chairman of Satyam, admitted in a Press Conference in Hyderabad to a ‘Rs.78 000 million’ fraud weeks after a bid to acquire the two Maytas firms failed.</a:t>
            </a:r>
            <a:endParaRPr lang="en-IN" sz="2200" kern="100" dirty="0">
              <a:latin typeface="Aptos Display" panose="020B0004020202020204" pitchFamily="34" charset="0"/>
              <a:ea typeface="Calibri" panose="020F0502020204030204" pitchFamily="34"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D6C926DD-563B-086C-A517-8260E28A2D88}"/>
              </a:ext>
            </a:extLst>
          </p:cNvPr>
          <p:cNvPicPr>
            <a:picLocks noGrp="1" noChangeAspect="1"/>
          </p:cNvPicPr>
          <p:nvPr>
            <p:ph type="pic" sz="quarter" idx="13"/>
          </p:nvPr>
        </p:nvPicPr>
        <p:blipFill rotWithShape="1">
          <a:blip r:embed="rId2"/>
          <a:srcRect l="2105" b="19850"/>
          <a:stretch/>
        </p:blipFill>
        <p:spPr>
          <a:xfrm>
            <a:off x="743953" y="2023871"/>
            <a:ext cx="3062937" cy="2856039"/>
          </a:xfrm>
        </p:spPr>
      </p:pic>
      <p:pic>
        <p:nvPicPr>
          <p:cNvPr id="14" name="Picture 13">
            <a:extLst>
              <a:ext uri="{FF2B5EF4-FFF2-40B4-BE49-F238E27FC236}">
                <a16:creationId xmlns:a16="http://schemas.microsoft.com/office/drawing/2014/main" id="{3BB0EDAF-B665-AEB0-1322-7BC10311E531}"/>
              </a:ext>
            </a:extLst>
          </p:cNvPr>
          <p:cNvPicPr>
            <a:picLocks noChangeAspect="1"/>
          </p:cNvPicPr>
          <p:nvPr/>
        </p:nvPicPr>
        <p:blipFill rotWithShape="1">
          <a:blip r:embed="rId2"/>
          <a:srcRect l="8903" t="76978" r="8584" b="-513"/>
          <a:stretch/>
        </p:blipFill>
        <p:spPr>
          <a:xfrm>
            <a:off x="1263049" y="4628669"/>
            <a:ext cx="2024744" cy="867747"/>
          </a:xfrm>
          <a:prstGeom prst="rect">
            <a:avLst/>
          </a:prstGeom>
          <a:ln>
            <a:noFill/>
          </a:ln>
          <a:effectLst>
            <a:softEdge rad="112500"/>
          </a:effectLst>
        </p:spPr>
      </p:pic>
      <p:sp>
        <p:nvSpPr>
          <p:cNvPr id="6" name="TextBox 5">
            <a:extLst>
              <a:ext uri="{FF2B5EF4-FFF2-40B4-BE49-F238E27FC236}">
                <a16:creationId xmlns:a16="http://schemas.microsoft.com/office/drawing/2014/main" id="{7F9778FD-B9AE-670F-600C-17F16D84B683}"/>
              </a:ext>
            </a:extLst>
          </p:cNvPr>
          <p:cNvSpPr txBox="1"/>
          <p:nvPr/>
        </p:nvSpPr>
        <p:spPr>
          <a:xfrm>
            <a:off x="4721290" y="6111876"/>
            <a:ext cx="6111551" cy="461665"/>
          </a:xfrm>
          <a:prstGeom prst="rect">
            <a:avLst/>
          </a:prstGeom>
          <a:noFill/>
        </p:spPr>
        <p:txBody>
          <a:bodyPr wrap="square" rtlCol="0">
            <a:spAutoFit/>
          </a:bodyPr>
          <a:lstStyle/>
          <a:p>
            <a:pPr algn="ctr"/>
            <a:r>
              <a:rPr lang="en-US" sz="2400" dirty="0">
                <a:latin typeface="Aptos Display" panose="020B0004020202020204" pitchFamily="34" charset="0"/>
              </a:rPr>
              <a:t>“COOKING BOOKS OF ACCOUNTS”</a:t>
            </a:r>
            <a:endParaRPr lang="en-IN" sz="2400" dirty="0">
              <a:latin typeface="Aptos Display" panose="020B0004020202020204" pitchFamily="34" charset="0"/>
            </a:endParaRP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794828" y="3125755"/>
            <a:ext cx="10602344" cy="457200"/>
          </a:xfrm>
        </p:spPr>
        <p:txBody>
          <a:bodyPr/>
          <a:lstStyle/>
          <a:p>
            <a:r>
              <a:rPr lang="en-US" sz="4000" dirty="0"/>
              <a:t>Established on: June 24, 1987</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7193902" y="4546435"/>
            <a:ext cx="3471050" cy="821093"/>
          </a:xfrm>
        </p:spPr>
        <p:txBody>
          <a:bodyPr/>
          <a:lstStyle/>
          <a:p>
            <a:r>
              <a:rPr lang="en-US" sz="2800" dirty="0"/>
              <a:t>Global Headquarters: Hyderabad, India</a:t>
            </a:r>
          </a:p>
        </p:txBody>
      </p:sp>
      <p:sp>
        <p:nvSpPr>
          <p:cNvPr id="2" name="Slide Number Placeholder 3">
            <a:extLst>
              <a:ext uri="{FF2B5EF4-FFF2-40B4-BE49-F238E27FC236}">
                <a16:creationId xmlns:a16="http://schemas.microsoft.com/office/drawing/2014/main" id="{98812045-C1B0-42E2-E257-FD7C7A3A1014}"/>
              </a:ext>
            </a:extLst>
          </p:cNvPr>
          <p:cNvSpPr txBox="1">
            <a:spLocks/>
          </p:cNvSpPr>
          <p:nvPr/>
        </p:nvSpPr>
        <p:spPr>
          <a:xfrm>
            <a:off x="566228" y="6029132"/>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z="1600" smtClean="0"/>
              <a:pPr/>
              <a:t>4</a:t>
            </a:fld>
            <a:endParaRPr lang="en-US" sz="1600" dirty="0"/>
          </a:p>
        </p:txBody>
      </p:sp>
    </p:spTree>
    <p:extLst>
      <p:ext uri="{BB962C8B-B14F-4D97-AF65-F5344CB8AC3E}">
        <p14:creationId xmlns:p14="http://schemas.microsoft.com/office/powerpoint/2010/main" val="292441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066800" y="844789"/>
            <a:ext cx="10058400" cy="914400"/>
          </a:xfrm>
        </p:spPr>
        <p:txBody>
          <a:bodyPr/>
          <a:lstStyle/>
          <a:p>
            <a:r>
              <a:rPr lang="en-US" dirty="0"/>
              <a:t>Yearly recap</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a:xfrm rot="16200000">
            <a:off x="-324709" y="1369739"/>
            <a:ext cx="1925217" cy="212107"/>
          </a:xfrm>
        </p:spPr>
        <p:txBody>
          <a:bodyPr/>
          <a:lstStyle/>
          <a:p>
            <a:r>
              <a:rPr lang="en-US" dirty="0">
                <a:solidFill>
                  <a:schemeClr val="accent1">
                    <a:lumMod val="50000"/>
                  </a:schemeClr>
                </a:solidFill>
              </a:rPr>
              <a:t>Satyam fraud case</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z="1600" smtClean="0"/>
              <a:pPr/>
              <a:t>5</a:t>
            </a:fld>
            <a:endParaRPr lang="en-US" sz="1600" dirty="0"/>
          </a:p>
        </p:txBody>
      </p:sp>
      <p:sp>
        <p:nvSpPr>
          <p:cNvPr id="10" name="Content Placeholder 9">
            <a:extLst>
              <a:ext uri="{FF2B5EF4-FFF2-40B4-BE49-F238E27FC236}">
                <a16:creationId xmlns:a16="http://schemas.microsoft.com/office/drawing/2014/main" id="{96A1614D-F831-4701-84B3-4046AA7D3970}"/>
              </a:ext>
            </a:extLst>
          </p:cNvPr>
          <p:cNvSpPr>
            <a:spLocks noGrp="1"/>
          </p:cNvSpPr>
          <p:nvPr>
            <p:ph idx="1"/>
          </p:nvPr>
        </p:nvSpPr>
        <p:spPr>
          <a:xfrm>
            <a:off x="743954" y="2093221"/>
            <a:ext cx="10820213" cy="3926580"/>
          </a:xfrm>
        </p:spPr>
        <p:txBody>
          <a:bodyPr/>
          <a:lstStyle/>
          <a:p>
            <a:pPr marL="0" indent="0">
              <a:buNone/>
            </a:pPr>
            <a:r>
              <a:rPr lang="en-US" sz="2800">
                <a:latin typeface="Aptos Display" panose="020B0004020202020204" pitchFamily="34" charset="0"/>
                <a:cs typeface="Dubai Light" panose="020B0303030403030204" pitchFamily="34" charset="-78"/>
              </a:rPr>
              <a:t>Satyam </a:t>
            </a:r>
            <a:r>
              <a:rPr lang="en-US" sz="2800" dirty="0">
                <a:latin typeface="Aptos Display" panose="020B0004020202020204" pitchFamily="34" charset="0"/>
                <a:cs typeface="Dubai Light" panose="020B0303030403030204" pitchFamily="34" charset="-78"/>
              </a:rPr>
              <a:t>was one of the youngest IT service companies to reach US $1 billion in annual revenues.</a:t>
            </a:r>
          </a:p>
          <a:p>
            <a:pPr marL="0" indent="0">
              <a:buNone/>
            </a:pPr>
            <a:endParaRPr lang="en-US" sz="2800" dirty="0">
              <a:latin typeface="Aptos Display" panose="020B0004020202020204" pitchFamily="34" charset="0"/>
              <a:cs typeface="Dubai Light" panose="020B0303030403030204" pitchFamily="34" charset="-78"/>
            </a:endParaRPr>
          </a:p>
          <a:p>
            <a:pPr>
              <a:buFont typeface="Wingdings" panose="05000000000000000000" pitchFamily="2" charset="2"/>
              <a:buChar char="§"/>
            </a:pPr>
            <a:r>
              <a:rPr lang="en-US" sz="3600" b="1" dirty="0">
                <a:latin typeface="Aptos Display" panose="020B0004020202020204" pitchFamily="34" charset="0"/>
                <a:cs typeface="Dubai Light" panose="020B0303030403030204" pitchFamily="34" charset="-78"/>
              </a:rPr>
              <a:t>2008</a:t>
            </a:r>
          </a:p>
          <a:p>
            <a:pPr>
              <a:buClr>
                <a:schemeClr val="accent1">
                  <a:lumMod val="75000"/>
                </a:schemeClr>
              </a:buClr>
              <a:buFont typeface="Wingdings" panose="05000000000000000000" pitchFamily="2" charset="2"/>
              <a:buChar char="§"/>
            </a:pPr>
            <a:r>
              <a:rPr lang="en-US" dirty="0">
                <a:latin typeface="Aptos Display" panose="020B0004020202020204" pitchFamily="34" charset="0"/>
                <a:cs typeface="Dubai Light" panose="020B0303030403030204" pitchFamily="34" charset="-78"/>
              </a:rPr>
              <a:t>Revenue crosses US $2-billion mark.</a:t>
            </a:r>
          </a:p>
          <a:p>
            <a:pPr>
              <a:buClr>
                <a:schemeClr val="accent1">
                  <a:lumMod val="75000"/>
                </a:schemeClr>
              </a:buClr>
              <a:buFont typeface="Wingdings" panose="05000000000000000000" pitchFamily="2" charset="2"/>
              <a:buChar char="§"/>
            </a:pPr>
            <a:r>
              <a:rPr lang="en-US" dirty="0">
                <a:latin typeface="Aptos Display" panose="020B0004020202020204" pitchFamily="34" charset="0"/>
                <a:cs typeface="Dubai Light" panose="020B0303030403030204" pitchFamily="34" charset="-78"/>
              </a:rPr>
              <a:t>Adopts new tagline “Business Transformation. Together.” </a:t>
            </a:r>
          </a:p>
          <a:p>
            <a:pPr>
              <a:buClr>
                <a:schemeClr val="accent1">
                  <a:lumMod val="75000"/>
                </a:schemeClr>
              </a:buClr>
              <a:buFont typeface="Wingdings" panose="05000000000000000000" pitchFamily="2" charset="2"/>
              <a:buChar char="§"/>
            </a:pPr>
            <a:r>
              <a:rPr lang="en-US" dirty="0">
                <a:latin typeface="Aptos Display" panose="020B0004020202020204" pitchFamily="34" charset="0"/>
                <a:cs typeface="Dubai Light" panose="020B0303030403030204" pitchFamily="34" charset="-78"/>
              </a:rPr>
              <a:t>Enters into a definitive agreement to acquire Chicago-based Bridge Strategy Group.</a:t>
            </a:r>
            <a:endParaRPr lang="en-IN" dirty="0">
              <a:latin typeface="Aptos Display" panose="020B0004020202020204" pitchFamily="34" charset="0"/>
              <a:cs typeface="Dubai Light" panose="020B0303030403030204" pitchFamily="34" charset="-78"/>
            </a:endParaRPr>
          </a:p>
        </p:txBody>
      </p:sp>
      <p:pic>
        <p:nvPicPr>
          <p:cNvPr id="12" name="Picture 11">
            <a:extLst>
              <a:ext uri="{FF2B5EF4-FFF2-40B4-BE49-F238E27FC236}">
                <a16:creationId xmlns:a16="http://schemas.microsoft.com/office/drawing/2014/main" id="{537FF3A1-4E76-4696-88BB-310568A44316}"/>
              </a:ext>
            </a:extLst>
          </p:cNvPr>
          <p:cNvPicPr>
            <a:picLocks noChangeAspect="1"/>
          </p:cNvPicPr>
          <p:nvPr/>
        </p:nvPicPr>
        <p:blipFill>
          <a:blip r:embed="rId2"/>
          <a:stretch>
            <a:fillRect/>
          </a:stretch>
        </p:blipFill>
        <p:spPr>
          <a:xfrm>
            <a:off x="8686801" y="167951"/>
            <a:ext cx="3271934" cy="1591238"/>
          </a:xfrm>
          <a:prstGeom prst="rect">
            <a:avLst/>
          </a:prstGeom>
        </p:spPr>
      </p:pic>
      <p:pic>
        <p:nvPicPr>
          <p:cNvPr id="6" name="Picture 5">
            <a:extLst>
              <a:ext uri="{FF2B5EF4-FFF2-40B4-BE49-F238E27FC236}">
                <a16:creationId xmlns:a16="http://schemas.microsoft.com/office/drawing/2014/main" id="{C203CDD6-9AE9-E553-2A04-BC382FEE5CEA}"/>
              </a:ext>
            </a:extLst>
          </p:cNvPr>
          <p:cNvPicPr>
            <a:picLocks noChangeAspect="1"/>
          </p:cNvPicPr>
          <p:nvPr/>
        </p:nvPicPr>
        <p:blipFill>
          <a:blip r:embed="rId3"/>
          <a:stretch>
            <a:fillRect/>
          </a:stretch>
        </p:blipFill>
        <p:spPr>
          <a:xfrm>
            <a:off x="8247185" y="2706726"/>
            <a:ext cx="3529090" cy="1687143"/>
          </a:xfrm>
          <a:prstGeom prst="rect">
            <a:avLst/>
          </a:prstGeom>
        </p:spPr>
      </p:pic>
    </p:spTree>
    <p:extLst>
      <p:ext uri="{BB962C8B-B14F-4D97-AF65-F5344CB8AC3E}">
        <p14:creationId xmlns:p14="http://schemas.microsoft.com/office/powerpoint/2010/main" val="126387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a:xfrm rot="16200000">
            <a:off x="-324709" y="1369739"/>
            <a:ext cx="1897225" cy="240099"/>
          </a:xfrm>
        </p:spPr>
        <p:txBody>
          <a:bodyPr/>
          <a:lstStyle/>
          <a:p>
            <a:r>
              <a:rPr lang="en-US" dirty="0">
                <a:solidFill>
                  <a:schemeClr val="accent1">
                    <a:lumMod val="50000"/>
                  </a:schemeClr>
                </a:solidFill>
              </a:rPr>
              <a:t>Satyam fraud case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z="1600" smtClean="0"/>
              <a:pPr/>
              <a:t>6</a:t>
            </a:fld>
            <a:endParaRPr lang="en-US" sz="1600" dirty="0"/>
          </a:p>
        </p:txBody>
      </p:sp>
      <p:sp>
        <p:nvSpPr>
          <p:cNvPr id="7" name="Content Placeholder 6">
            <a:extLst>
              <a:ext uri="{FF2B5EF4-FFF2-40B4-BE49-F238E27FC236}">
                <a16:creationId xmlns:a16="http://schemas.microsoft.com/office/drawing/2014/main" id="{CA4BB6FC-734A-AC44-A719-B48C775BA638}"/>
              </a:ext>
            </a:extLst>
          </p:cNvPr>
          <p:cNvSpPr>
            <a:spLocks noGrp="1"/>
          </p:cNvSpPr>
          <p:nvPr>
            <p:ph idx="1"/>
          </p:nvPr>
        </p:nvSpPr>
        <p:spPr>
          <a:xfrm>
            <a:off x="1069132" y="1489788"/>
            <a:ext cx="9829800" cy="4453329"/>
          </a:xfrm>
        </p:spPr>
        <p:txBody>
          <a:bodyPr/>
          <a:lstStyle/>
          <a:p>
            <a:pPr>
              <a:buFont typeface="Wingdings" panose="05000000000000000000" pitchFamily="2" charset="2"/>
              <a:buChar char="§"/>
            </a:pPr>
            <a:r>
              <a:rPr lang="en-US" sz="2800" b="1" dirty="0">
                <a:latin typeface="Aptos Display" panose="020B0004020202020204" pitchFamily="34" charset="0"/>
                <a:cs typeface="Dubai Light" panose="020B0303030403030204" pitchFamily="34" charset="-78"/>
              </a:rPr>
              <a:t>2007</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Becomes the Official IT Services Provider for the FIFA World Cups, 2010 (South Africa) and 2014 (Brazil).</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Announces acquisition of UK-based Nitor Global Solutions Limited.</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Opens Global Development Center (GDC) in Malaysia.</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Opens Development Center in Vizag, India.</a:t>
            </a:r>
          </a:p>
          <a:p>
            <a:pPr>
              <a:buFont typeface="Wingdings" panose="05000000000000000000" pitchFamily="2" charset="2"/>
              <a:buChar char="§"/>
            </a:pPr>
            <a:r>
              <a:rPr lang="en-US" sz="2800" b="1" dirty="0">
                <a:latin typeface="Aptos Display" panose="020B0004020202020204" pitchFamily="34" charset="0"/>
                <a:cs typeface="Dubai Light" panose="020B0303030403030204" pitchFamily="34" charset="-78"/>
              </a:rPr>
              <a:t>2006</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Revenue exceeds US$1 billion.</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Sets up the first "Global Innovation Hub" in Singapore.</a:t>
            </a:r>
          </a:p>
        </p:txBody>
      </p:sp>
      <p:pic>
        <p:nvPicPr>
          <p:cNvPr id="10" name="Picture 9">
            <a:extLst>
              <a:ext uri="{FF2B5EF4-FFF2-40B4-BE49-F238E27FC236}">
                <a16:creationId xmlns:a16="http://schemas.microsoft.com/office/drawing/2014/main" id="{17966834-766A-ABE0-0F23-2B6686E2D1FB}"/>
              </a:ext>
            </a:extLst>
          </p:cNvPr>
          <p:cNvPicPr>
            <a:picLocks noChangeAspect="1"/>
          </p:cNvPicPr>
          <p:nvPr/>
        </p:nvPicPr>
        <p:blipFill>
          <a:blip r:embed="rId2"/>
          <a:stretch>
            <a:fillRect/>
          </a:stretch>
        </p:blipFill>
        <p:spPr>
          <a:xfrm>
            <a:off x="8574833" y="237782"/>
            <a:ext cx="3253273" cy="1563026"/>
          </a:xfrm>
          <a:prstGeom prst="rect">
            <a:avLst/>
          </a:prstGeom>
        </p:spPr>
      </p:pic>
      <p:pic>
        <p:nvPicPr>
          <p:cNvPr id="3" name="Picture 2">
            <a:extLst>
              <a:ext uri="{FF2B5EF4-FFF2-40B4-BE49-F238E27FC236}">
                <a16:creationId xmlns:a16="http://schemas.microsoft.com/office/drawing/2014/main" id="{9D69358F-D811-1981-3737-18B0D6E2A556}"/>
              </a:ext>
            </a:extLst>
          </p:cNvPr>
          <p:cNvPicPr>
            <a:picLocks noChangeAspect="1"/>
          </p:cNvPicPr>
          <p:nvPr/>
        </p:nvPicPr>
        <p:blipFill>
          <a:blip r:embed="rId3"/>
          <a:stretch>
            <a:fillRect/>
          </a:stretch>
        </p:blipFill>
        <p:spPr>
          <a:xfrm>
            <a:off x="9302621" y="3442996"/>
            <a:ext cx="2314672" cy="3048000"/>
          </a:xfrm>
          <a:prstGeom prst="rect">
            <a:avLst/>
          </a:prstGeom>
        </p:spPr>
      </p:pic>
    </p:spTree>
    <p:extLst>
      <p:ext uri="{BB962C8B-B14F-4D97-AF65-F5344CB8AC3E}">
        <p14:creationId xmlns:p14="http://schemas.microsoft.com/office/powerpoint/2010/main" val="123935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73ACC-39C8-DA60-9A28-583B90F3F62F}"/>
              </a:ext>
            </a:extLst>
          </p:cNvPr>
          <p:cNvSpPr>
            <a:spLocks noGrp="1"/>
          </p:cNvSpPr>
          <p:nvPr>
            <p:ph idx="1"/>
          </p:nvPr>
        </p:nvSpPr>
        <p:spPr>
          <a:xfrm>
            <a:off x="1035698" y="550506"/>
            <a:ext cx="9872564" cy="5037625"/>
          </a:xfrm>
        </p:spPr>
        <p:txBody>
          <a:bodyPr/>
          <a:lstStyle/>
          <a:p>
            <a:r>
              <a:rPr lang="en-US" sz="2800" b="1" dirty="0">
                <a:latin typeface="Aptos Display" panose="020B0004020202020204" pitchFamily="34" charset="0"/>
                <a:cs typeface="Dubai Light" panose="020B0303030403030204" pitchFamily="34" charset="-78"/>
              </a:rPr>
              <a:t>2005</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FLC framework launched across the entire organization.</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Largest global development center outside India (in Melbourne) begins operation.</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Citisoft and Knowledge Dynamics acquired.</a:t>
            </a:r>
          </a:p>
          <a:p>
            <a:pPr>
              <a:buFont typeface="Wingdings" panose="05000000000000000000" pitchFamily="2" charset="2"/>
              <a:buChar char="§"/>
            </a:pPr>
            <a:r>
              <a:rPr lang="en-US" sz="2800" b="1" dirty="0">
                <a:latin typeface="Aptos Display" panose="020B0004020202020204" pitchFamily="34" charset="0"/>
                <a:cs typeface="Dubai Light" panose="020B0303030403030204" pitchFamily="34" charset="-78"/>
              </a:rPr>
              <a:t>2002</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Satyam BPO launched in Hyderabad.</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First Customer Summit conducted.</a:t>
            </a:r>
          </a:p>
          <a:p>
            <a:pPr>
              <a:buFont typeface="Wingdings" panose="05000000000000000000" pitchFamily="2" charset="2"/>
              <a:buChar char="§"/>
            </a:pPr>
            <a:r>
              <a:rPr lang="en-US" sz="2800" b="1" dirty="0">
                <a:latin typeface="Aptos Display" panose="020B0004020202020204" pitchFamily="34" charset="0"/>
                <a:cs typeface="Dubai Light" panose="020B0303030403030204" pitchFamily="34" charset="-78"/>
              </a:rPr>
              <a:t>2001</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Satyam becomes world's first ISO 9001:2000 company to be certified by BVQI.</a:t>
            </a:r>
          </a:p>
          <a:p>
            <a:pPr>
              <a:buClr>
                <a:schemeClr val="accent1">
                  <a:lumMod val="75000"/>
                </a:schemeClr>
              </a:buClr>
              <a:buFont typeface="Wingdings" panose="05000000000000000000" pitchFamily="2" charset="2"/>
              <a:buChar char="§"/>
            </a:pPr>
            <a:r>
              <a:rPr lang="en-US" sz="2800" dirty="0">
                <a:latin typeface="Aptos Display" panose="020B0004020202020204" pitchFamily="34" charset="0"/>
                <a:cs typeface="Dubai Light" panose="020B0303030403030204" pitchFamily="34" charset="-78"/>
              </a:rPr>
              <a:t>APAC headquarters established in Singapore</a:t>
            </a:r>
          </a:p>
        </p:txBody>
      </p:sp>
      <p:sp>
        <p:nvSpPr>
          <p:cNvPr id="4" name="Slide Number Placeholder 3">
            <a:extLst>
              <a:ext uri="{FF2B5EF4-FFF2-40B4-BE49-F238E27FC236}">
                <a16:creationId xmlns:a16="http://schemas.microsoft.com/office/drawing/2014/main" id="{C25782C4-ED41-6AA6-D217-0B0C854F1FF4}"/>
              </a:ext>
            </a:extLst>
          </p:cNvPr>
          <p:cNvSpPr>
            <a:spLocks noGrp="1"/>
          </p:cNvSpPr>
          <p:nvPr>
            <p:ph type="sldNum" sz="quarter" idx="11"/>
          </p:nvPr>
        </p:nvSpPr>
        <p:spPr/>
        <p:txBody>
          <a:bodyPr/>
          <a:lstStyle/>
          <a:p>
            <a:fld id="{75DF2D63-3FF5-D547-96B9-BE9CCD1ABA58}" type="slidenum">
              <a:rPr lang="en-US" sz="1600" smtClean="0"/>
              <a:t>7</a:t>
            </a:fld>
            <a:endParaRPr lang="en-US" sz="1600" dirty="0"/>
          </a:p>
        </p:txBody>
      </p:sp>
      <p:sp>
        <p:nvSpPr>
          <p:cNvPr id="5" name="Footer Placeholder 4">
            <a:extLst>
              <a:ext uri="{FF2B5EF4-FFF2-40B4-BE49-F238E27FC236}">
                <a16:creationId xmlns:a16="http://schemas.microsoft.com/office/drawing/2014/main" id="{390FA39F-419C-8FC0-3D79-353178723200}"/>
              </a:ext>
            </a:extLst>
          </p:cNvPr>
          <p:cNvSpPr>
            <a:spLocks noGrp="1"/>
          </p:cNvSpPr>
          <p:nvPr>
            <p:ph type="ftr" sz="quarter" idx="12"/>
          </p:nvPr>
        </p:nvSpPr>
        <p:spPr>
          <a:xfrm rot="16200000">
            <a:off x="-324709" y="1369739"/>
            <a:ext cx="1887895" cy="249430"/>
          </a:xfrm>
        </p:spPr>
        <p:txBody>
          <a:bodyPr/>
          <a:lstStyle/>
          <a:p>
            <a:r>
              <a:rPr lang="en-US" dirty="0">
                <a:solidFill>
                  <a:schemeClr val="accent1">
                    <a:lumMod val="50000"/>
                  </a:schemeClr>
                </a:solidFill>
              </a:rPr>
              <a:t>Satyam fraud case</a:t>
            </a:r>
          </a:p>
        </p:txBody>
      </p:sp>
      <p:pic>
        <p:nvPicPr>
          <p:cNvPr id="6" name="Picture 5">
            <a:extLst>
              <a:ext uri="{FF2B5EF4-FFF2-40B4-BE49-F238E27FC236}">
                <a16:creationId xmlns:a16="http://schemas.microsoft.com/office/drawing/2014/main" id="{972A2DDC-C760-23D7-025E-C30EF7FC10D9}"/>
              </a:ext>
            </a:extLst>
          </p:cNvPr>
          <p:cNvPicPr>
            <a:picLocks noChangeAspect="1"/>
          </p:cNvPicPr>
          <p:nvPr/>
        </p:nvPicPr>
        <p:blipFill>
          <a:blip r:embed="rId2"/>
          <a:stretch>
            <a:fillRect/>
          </a:stretch>
        </p:blipFill>
        <p:spPr>
          <a:xfrm>
            <a:off x="9303397" y="0"/>
            <a:ext cx="2758751" cy="1259633"/>
          </a:xfrm>
          <a:prstGeom prst="rect">
            <a:avLst/>
          </a:prstGeom>
        </p:spPr>
      </p:pic>
      <p:pic>
        <p:nvPicPr>
          <p:cNvPr id="7" name="Picture 6">
            <a:extLst>
              <a:ext uri="{FF2B5EF4-FFF2-40B4-BE49-F238E27FC236}">
                <a16:creationId xmlns:a16="http://schemas.microsoft.com/office/drawing/2014/main" id="{BF50EF10-DE76-D139-7E16-65160EDA1538}"/>
              </a:ext>
            </a:extLst>
          </p:cNvPr>
          <p:cNvPicPr>
            <a:picLocks noChangeAspect="1"/>
          </p:cNvPicPr>
          <p:nvPr/>
        </p:nvPicPr>
        <p:blipFill>
          <a:blip r:embed="rId3"/>
          <a:stretch>
            <a:fillRect/>
          </a:stretch>
        </p:blipFill>
        <p:spPr>
          <a:xfrm>
            <a:off x="7744408" y="2209941"/>
            <a:ext cx="4068147" cy="2324737"/>
          </a:xfrm>
          <a:prstGeom prst="rect">
            <a:avLst/>
          </a:prstGeom>
        </p:spPr>
      </p:pic>
    </p:spTree>
    <p:extLst>
      <p:ext uri="{BB962C8B-B14F-4D97-AF65-F5344CB8AC3E}">
        <p14:creationId xmlns:p14="http://schemas.microsoft.com/office/powerpoint/2010/main" val="130536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6DC5D-3E15-B9F2-52EA-FDB9D321E03B}"/>
              </a:ext>
            </a:extLst>
          </p:cNvPr>
          <p:cNvSpPr>
            <a:spLocks noGrp="1"/>
          </p:cNvSpPr>
          <p:nvPr>
            <p:ph idx="1"/>
          </p:nvPr>
        </p:nvSpPr>
        <p:spPr>
          <a:xfrm>
            <a:off x="1054360" y="526400"/>
            <a:ext cx="10814180" cy="6051681"/>
          </a:xfrm>
        </p:spPr>
        <p:txBody>
          <a:bodyPr/>
          <a:lstStyle/>
          <a:p>
            <a:pPr>
              <a:buFont typeface="Wingdings" panose="05000000000000000000" pitchFamily="2" charset="2"/>
              <a:buChar char="§"/>
            </a:pPr>
            <a:r>
              <a:rPr lang="en-IN" sz="2800" b="1" dirty="0">
                <a:latin typeface="Aptos Display" panose="020B0004020202020204" pitchFamily="34" charset="0"/>
                <a:cs typeface="Dubai Light" panose="020B0303030403030204" pitchFamily="34" charset="-78"/>
              </a:rPr>
              <a:t>2000</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Associate count reaches 10,000.</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Satyam receives National HRD Award from Indian government.</a:t>
            </a:r>
          </a:p>
          <a:p>
            <a:pPr>
              <a:buFont typeface="Wingdings" panose="05000000000000000000" pitchFamily="2" charset="2"/>
              <a:buChar char="§"/>
            </a:pPr>
            <a:r>
              <a:rPr lang="en-IN" sz="2800" b="1" dirty="0">
                <a:latin typeface="Aptos Display" panose="020B0004020202020204" pitchFamily="34" charset="0"/>
                <a:cs typeface="Dubai Light" panose="020B0303030403030204" pitchFamily="34" charset="-78"/>
              </a:rPr>
              <a:t>1999</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Satyam Infoway (Sify) becomes the first Indian Internet company listed on NASDAQ.</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Satyam forms joint venture with TRW Inc. </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Presence established in 30 countries.</a:t>
            </a:r>
          </a:p>
          <a:p>
            <a:pPr>
              <a:buFont typeface="Wingdings" panose="05000000000000000000" pitchFamily="2" charset="2"/>
              <a:buChar char="§"/>
            </a:pPr>
            <a:r>
              <a:rPr lang="en-IN" sz="2800" b="1" dirty="0">
                <a:latin typeface="Aptos Display" panose="020B0004020202020204" pitchFamily="34" charset="0"/>
                <a:cs typeface="Dubai Light" panose="020B0303030403030204" pitchFamily="34" charset="-78"/>
              </a:rPr>
              <a:t>1993</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Awarded ISO 9001 Certification.</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Satyam Technology Centre (STC) inaugurated.</a:t>
            </a:r>
          </a:p>
          <a:p>
            <a:pPr>
              <a:buClr>
                <a:schemeClr val="accent1">
                  <a:lumMod val="75000"/>
                </a:schemeClr>
              </a:buClr>
              <a:buFont typeface="Wingdings" panose="05000000000000000000" pitchFamily="2" charset="2"/>
              <a:buChar char="§"/>
            </a:pPr>
            <a:r>
              <a:rPr lang="en-IN" sz="2800" dirty="0">
                <a:latin typeface="Aptos Display" panose="020B0004020202020204" pitchFamily="34" charset="0"/>
                <a:cs typeface="Dubai Light" panose="020B0303030403030204" pitchFamily="34" charset="-78"/>
              </a:rPr>
              <a:t>Joint venture with GE announced.</a:t>
            </a:r>
          </a:p>
        </p:txBody>
      </p:sp>
      <p:sp>
        <p:nvSpPr>
          <p:cNvPr id="4" name="Slide Number Placeholder 3">
            <a:extLst>
              <a:ext uri="{FF2B5EF4-FFF2-40B4-BE49-F238E27FC236}">
                <a16:creationId xmlns:a16="http://schemas.microsoft.com/office/drawing/2014/main" id="{68A9B74E-59D4-9F78-2880-766CCD6B2D66}"/>
              </a:ext>
            </a:extLst>
          </p:cNvPr>
          <p:cNvSpPr>
            <a:spLocks noGrp="1"/>
          </p:cNvSpPr>
          <p:nvPr>
            <p:ph type="sldNum" sz="quarter" idx="11"/>
          </p:nvPr>
        </p:nvSpPr>
        <p:spPr/>
        <p:txBody>
          <a:bodyPr/>
          <a:lstStyle/>
          <a:p>
            <a:fld id="{75DF2D63-3FF5-D547-96B9-BE9CCD1ABA58}" type="slidenum">
              <a:rPr lang="en-US" smtClean="0"/>
              <a:t>8</a:t>
            </a:fld>
            <a:endParaRPr lang="en-US" dirty="0"/>
          </a:p>
        </p:txBody>
      </p:sp>
      <p:sp>
        <p:nvSpPr>
          <p:cNvPr id="5" name="Footer Placeholder 4">
            <a:extLst>
              <a:ext uri="{FF2B5EF4-FFF2-40B4-BE49-F238E27FC236}">
                <a16:creationId xmlns:a16="http://schemas.microsoft.com/office/drawing/2014/main" id="{AD37184A-3E58-C03C-F02A-EFD705C4BBAC}"/>
              </a:ext>
            </a:extLst>
          </p:cNvPr>
          <p:cNvSpPr>
            <a:spLocks noGrp="1"/>
          </p:cNvSpPr>
          <p:nvPr>
            <p:ph type="ftr" sz="quarter" idx="12"/>
          </p:nvPr>
        </p:nvSpPr>
        <p:spPr>
          <a:xfrm rot="16200000">
            <a:off x="-322765" y="1371682"/>
            <a:ext cx="1912000" cy="221438"/>
          </a:xfrm>
        </p:spPr>
        <p:txBody>
          <a:bodyPr/>
          <a:lstStyle/>
          <a:p>
            <a:r>
              <a:rPr lang="en-US" dirty="0">
                <a:solidFill>
                  <a:schemeClr val="accent1">
                    <a:lumMod val="50000"/>
                  </a:schemeClr>
                </a:solidFill>
              </a:rPr>
              <a:t>Satyam fraud case</a:t>
            </a:r>
          </a:p>
        </p:txBody>
      </p:sp>
      <p:pic>
        <p:nvPicPr>
          <p:cNvPr id="6" name="Picture 5">
            <a:extLst>
              <a:ext uri="{FF2B5EF4-FFF2-40B4-BE49-F238E27FC236}">
                <a16:creationId xmlns:a16="http://schemas.microsoft.com/office/drawing/2014/main" id="{68EAD6F7-B85C-BFDB-BC2E-2ADAF7B31518}"/>
              </a:ext>
            </a:extLst>
          </p:cNvPr>
          <p:cNvPicPr>
            <a:picLocks noChangeAspect="1"/>
          </p:cNvPicPr>
          <p:nvPr/>
        </p:nvPicPr>
        <p:blipFill>
          <a:blip r:embed="rId2"/>
          <a:stretch>
            <a:fillRect/>
          </a:stretch>
        </p:blipFill>
        <p:spPr>
          <a:xfrm>
            <a:off x="9266075" y="65315"/>
            <a:ext cx="2758751" cy="1259632"/>
          </a:xfrm>
          <a:prstGeom prst="rect">
            <a:avLst/>
          </a:prstGeom>
        </p:spPr>
      </p:pic>
      <p:pic>
        <p:nvPicPr>
          <p:cNvPr id="2" name="Picture 1">
            <a:extLst>
              <a:ext uri="{FF2B5EF4-FFF2-40B4-BE49-F238E27FC236}">
                <a16:creationId xmlns:a16="http://schemas.microsoft.com/office/drawing/2014/main" id="{C2ACAF21-3D80-540A-6CAB-5C2C3CE61939}"/>
              </a:ext>
            </a:extLst>
          </p:cNvPr>
          <p:cNvPicPr>
            <a:picLocks noChangeAspect="1"/>
          </p:cNvPicPr>
          <p:nvPr/>
        </p:nvPicPr>
        <p:blipFill>
          <a:blip r:embed="rId3"/>
          <a:stretch>
            <a:fillRect/>
          </a:stretch>
        </p:blipFill>
        <p:spPr>
          <a:xfrm>
            <a:off x="9493119" y="3320578"/>
            <a:ext cx="2304662" cy="1261872"/>
          </a:xfrm>
          <a:prstGeom prst="rect">
            <a:avLst/>
          </a:prstGeom>
        </p:spPr>
      </p:pic>
      <p:pic>
        <p:nvPicPr>
          <p:cNvPr id="8" name="Picture 7">
            <a:extLst>
              <a:ext uri="{FF2B5EF4-FFF2-40B4-BE49-F238E27FC236}">
                <a16:creationId xmlns:a16="http://schemas.microsoft.com/office/drawing/2014/main" id="{9AE92DC6-6B94-10D3-56BD-D31AF332C8BC}"/>
              </a:ext>
            </a:extLst>
          </p:cNvPr>
          <p:cNvPicPr>
            <a:picLocks noChangeAspect="1"/>
          </p:cNvPicPr>
          <p:nvPr/>
        </p:nvPicPr>
        <p:blipFill>
          <a:blip r:embed="rId4"/>
          <a:stretch>
            <a:fillRect/>
          </a:stretch>
        </p:blipFill>
        <p:spPr>
          <a:xfrm>
            <a:off x="9493119" y="4806820"/>
            <a:ext cx="2304662" cy="1900540"/>
          </a:xfrm>
          <a:prstGeom prst="rect">
            <a:avLst/>
          </a:prstGeom>
        </p:spPr>
      </p:pic>
    </p:spTree>
    <p:extLst>
      <p:ext uri="{BB962C8B-B14F-4D97-AF65-F5344CB8AC3E}">
        <p14:creationId xmlns:p14="http://schemas.microsoft.com/office/powerpoint/2010/main" val="99239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8B5CE3-4B9A-F4CE-7CFA-737572BD3527}"/>
              </a:ext>
            </a:extLst>
          </p:cNvPr>
          <p:cNvSpPr>
            <a:spLocks noGrp="1"/>
          </p:cNvSpPr>
          <p:nvPr>
            <p:ph type="ftr" sz="quarter" idx="12"/>
          </p:nvPr>
        </p:nvSpPr>
        <p:spPr>
          <a:xfrm rot="16200000">
            <a:off x="-324709" y="1369739"/>
            <a:ext cx="1887895" cy="249430"/>
          </a:xfrm>
        </p:spPr>
        <p:txBody>
          <a:bodyPr/>
          <a:lstStyle/>
          <a:p>
            <a:r>
              <a:rPr lang="en-US" dirty="0">
                <a:solidFill>
                  <a:schemeClr val="accent1">
                    <a:lumMod val="50000"/>
                  </a:schemeClr>
                </a:solidFill>
              </a:rPr>
              <a:t>Satyam fraud case</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z="1600" smtClean="0"/>
              <a:pPr/>
              <a:t>9</a:t>
            </a:fld>
            <a:endParaRPr lang="en-US" sz="1600" dirty="0"/>
          </a:p>
        </p:txBody>
      </p:sp>
      <p:sp>
        <p:nvSpPr>
          <p:cNvPr id="9" name="TextBox 8">
            <a:extLst>
              <a:ext uri="{FF2B5EF4-FFF2-40B4-BE49-F238E27FC236}">
                <a16:creationId xmlns:a16="http://schemas.microsoft.com/office/drawing/2014/main" id="{CB3AB61F-AEF7-B343-5080-602D8E02AE28}"/>
              </a:ext>
            </a:extLst>
          </p:cNvPr>
          <p:cNvSpPr txBox="1"/>
          <p:nvPr/>
        </p:nvSpPr>
        <p:spPr>
          <a:xfrm>
            <a:off x="877824" y="2892489"/>
            <a:ext cx="10800994" cy="3046988"/>
          </a:xfrm>
          <a:prstGeom prst="rect">
            <a:avLst/>
          </a:prstGeom>
          <a:noFill/>
        </p:spPr>
        <p:txBody>
          <a:bodyPr wrap="square" rtlCol="0">
            <a:spAutoFit/>
          </a:bodyPr>
          <a:lstStyle/>
          <a:p>
            <a:pPr marL="342900" indent="-342900" algn="just">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'Raju' was born on 16 September 1954 in the West Godavari district. </a:t>
            </a:r>
          </a:p>
          <a:p>
            <a:pPr marL="342900" indent="-342900" algn="just">
              <a:buFont typeface="Wingdings" panose="05000000000000000000" pitchFamily="2" charset="2"/>
              <a:buChar char="§"/>
            </a:pPr>
            <a:r>
              <a:rPr lang="en-IN" sz="2400" dirty="0">
                <a:latin typeface="Aptos Display" panose="020B0004020202020204" pitchFamily="34" charset="0"/>
                <a:ea typeface="Calibri" panose="020F0502020204030204" pitchFamily="34" charset="0"/>
                <a:cs typeface="Dubai Light" panose="020B0303030403030204" pitchFamily="34" charset="-78"/>
              </a:rPr>
              <a:t>After completing his education, h</a:t>
            </a:r>
            <a:r>
              <a:rPr lang="en-IN" sz="2400" dirty="0">
                <a:effectLst/>
                <a:latin typeface="Aptos Display" panose="020B0004020202020204" pitchFamily="34" charset="0"/>
                <a:ea typeface="Calibri" panose="020F0502020204030204" pitchFamily="34" charset="0"/>
                <a:cs typeface="Dubai Light" panose="020B0303030403030204" pitchFamily="34" charset="-78"/>
              </a:rPr>
              <a:t>e returned to India in 1977 and opened a spinning mill, and soon after that began working in the real estate and infrastructure sectors. </a:t>
            </a:r>
          </a:p>
          <a:p>
            <a:pPr marL="342900" indent="-342900" algn="just">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'Raju' identified IT as an up-coming sunrise sector, and on 27 June 1987, with the help of brother-in-law, he founded Satyam Computer Services. </a:t>
            </a:r>
          </a:p>
          <a:p>
            <a:pPr marL="342900" indent="-342900" algn="just">
              <a:buFont typeface="Wingdings" panose="05000000000000000000" pitchFamily="2" charset="2"/>
              <a:buChar char="§"/>
            </a:pPr>
            <a:r>
              <a:rPr lang="en-IN" sz="2400" dirty="0">
                <a:effectLst/>
                <a:latin typeface="Aptos Display" panose="020B0004020202020204" pitchFamily="34" charset="0"/>
                <a:ea typeface="Calibri" panose="020F0502020204030204" pitchFamily="34" charset="0"/>
                <a:cs typeface="Dubai Light" panose="020B0303030403030204" pitchFamily="34" charset="-78"/>
              </a:rPr>
              <a:t>Accordingly, 'Raju' migrated to Andhra Pradesh’s capital city, Hyderabad. The company began with only 20 employees but quickly became a major player in the Indian IT sector, specialising in software outsourcing services. </a:t>
            </a:r>
          </a:p>
        </p:txBody>
      </p:sp>
      <p:sp>
        <p:nvSpPr>
          <p:cNvPr id="12" name="TextBox 11">
            <a:extLst>
              <a:ext uri="{FF2B5EF4-FFF2-40B4-BE49-F238E27FC236}">
                <a16:creationId xmlns:a16="http://schemas.microsoft.com/office/drawing/2014/main" id="{9B26EED4-EA26-049E-1F63-2CBB87012BB5}"/>
              </a:ext>
            </a:extLst>
          </p:cNvPr>
          <p:cNvSpPr txBox="1"/>
          <p:nvPr/>
        </p:nvSpPr>
        <p:spPr>
          <a:xfrm>
            <a:off x="1091682" y="803252"/>
            <a:ext cx="4534677" cy="1446550"/>
          </a:xfrm>
          <a:prstGeom prst="rect">
            <a:avLst/>
          </a:prstGeom>
          <a:noFill/>
        </p:spPr>
        <p:txBody>
          <a:bodyPr wrap="square" rtlCol="0">
            <a:spAutoFit/>
          </a:bodyPr>
          <a:lstStyle/>
          <a:p>
            <a:r>
              <a:rPr lang="en-IN" sz="4400" dirty="0">
                <a:latin typeface="Copperplate Gothic Bold" panose="020E0705020206020404" pitchFamily="34" charset="0"/>
              </a:rPr>
              <a:t>Rise of ‘'Raju'’</a:t>
            </a:r>
          </a:p>
        </p:txBody>
      </p:sp>
      <p:pic>
        <p:nvPicPr>
          <p:cNvPr id="15" name="Picture 14">
            <a:extLst>
              <a:ext uri="{FF2B5EF4-FFF2-40B4-BE49-F238E27FC236}">
                <a16:creationId xmlns:a16="http://schemas.microsoft.com/office/drawing/2014/main" id="{311A8B69-F166-3064-8DE4-18D56E1270AE}"/>
              </a:ext>
            </a:extLst>
          </p:cNvPr>
          <p:cNvPicPr>
            <a:picLocks noChangeAspect="1"/>
          </p:cNvPicPr>
          <p:nvPr/>
        </p:nvPicPr>
        <p:blipFill>
          <a:blip r:embed="rId2"/>
          <a:stretch>
            <a:fillRect/>
          </a:stretch>
        </p:blipFill>
        <p:spPr>
          <a:xfrm>
            <a:off x="6361548" y="171685"/>
            <a:ext cx="5317270" cy="21329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85574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{6AB5D8B7-02FD-49CD-A59C-05502F182696}tf67061901_win32</Template>
  <TotalTime>938</TotalTime>
  <Words>1601</Words>
  <Application>Microsoft Office PowerPoint</Application>
  <PresentationFormat>Widescreen</PresentationFormat>
  <Paragraphs>136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Aptos Display</vt:lpstr>
      <vt:lpstr>Arial</vt:lpstr>
      <vt:lpstr>Arial Rounded MT Bold</vt:lpstr>
      <vt:lpstr>Calibri</vt:lpstr>
      <vt:lpstr>Copperplate Gothic Bold</vt:lpstr>
      <vt:lpstr>Daytona Condensed Light</vt:lpstr>
      <vt:lpstr>Posterama</vt:lpstr>
      <vt:lpstr>Supreme-Medium</vt:lpstr>
      <vt:lpstr>Times New Roman</vt:lpstr>
      <vt:lpstr>Wingdings</vt:lpstr>
      <vt:lpstr>Office Theme</vt:lpstr>
      <vt:lpstr>SATYAM FRAUD CASE</vt:lpstr>
      <vt:lpstr>ABOUT</vt:lpstr>
      <vt:lpstr>Introduction</vt:lpstr>
      <vt:lpstr>Established on: June 24, 1987</vt:lpstr>
      <vt:lpstr>Yearly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Fraudulent accounting practices </vt:lpstr>
      <vt:lpstr>Fraudulent accounting practices </vt:lpstr>
      <vt:lpstr>Fraudulent accounting practices </vt:lpstr>
      <vt:lpstr>PowerPoint Presentation</vt:lpstr>
      <vt:lpstr>Fraudulent accounting practices </vt:lpstr>
      <vt:lpstr>Fraudulent accounting practices </vt:lpstr>
      <vt:lpstr>PowerPoint Presentation</vt:lpstr>
      <vt:lpstr>whistleblower</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SATYAM FRAUD CASE</dc:title>
  <dc:creator>akshay paul</dc:creator>
  <cp:lastModifiedBy>akshay paul</cp:lastModifiedBy>
  <cp:revision>1</cp:revision>
  <dcterms:created xsi:type="dcterms:W3CDTF">2024-01-16T15:07:56Z</dcterms:created>
  <dcterms:modified xsi:type="dcterms:W3CDTF">2024-01-19T08:37:53Z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